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311" r:id="rId3"/>
    <p:sldId id="313" r:id="rId4"/>
    <p:sldId id="312" r:id="rId5"/>
    <p:sldId id="318" r:id="rId6"/>
    <p:sldId id="315" r:id="rId7"/>
    <p:sldId id="316" r:id="rId8"/>
    <p:sldId id="317" r:id="rId9"/>
    <p:sldId id="319" r:id="rId10"/>
    <p:sldId id="320" r:id="rId11"/>
    <p:sldId id="321" r:id="rId12"/>
    <p:sldId id="322" r:id="rId13"/>
    <p:sldId id="323" r:id="rId14"/>
    <p:sldId id="324" r:id="rId15"/>
    <p:sldId id="32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6365C"/>
    <a:srgbClr val="D7A21F"/>
    <a:srgbClr val="BFAA7B"/>
    <a:srgbClr val="C35F5E"/>
    <a:srgbClr val="DCE6F1"/>
    <a:srgbClr val="848C6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9528" autoAdjust="0"/>
    <p:restoredTop sz="94434" autoAdjust="0"/>
  </p:normalViewPr>
  <p:slideViewPr>
    <p:cSldViewPr snapToGrid="0">
      <p:cViewPr varScale="1">
        <p:scale>
          <a:sx n="86" d="100"/>
          <a:sy n="86" d="100"/>
        </p:scale>
        <p:origin x="-90" y="-846"/>
      </p:cViewPr>
      <p:guideLst>
        <p:guide orient="horz" pos="2160"/>
        <p:guide pos="3840"/>
      </p:guideLst>
    </p:cSldViewPr>
  </p:slideViewPr>
  <p:notesTextViewPr>
    <p:cViewPr>
      <p:scale>
        <a:sx n="1" d="1"/>
        <a:sy n="1" d="1"/>
      </p:scale>
      <p:origin x="0" y="0"/>
    </p:cViewPr>
  </p:notesTextViewPr>
  <p:sorterViewPr>
    <p:cViewPr>
      <p:scale>
        <a:sx n="100" d="100"/>
        <a:sy n="100" d="100"/>
      </p:scale>
      <p:origin x="0" y="-97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309C5D-20D3-443F-A1F1-6BE700FAD4FE}" type="datetimeFigureOut">
              <a:rPr lang="en-US" smtClean="0"/>
              <a:pPr/>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A326A3-A377-4B59-A265-2642C6810B41}" type="slidenum">
              <a:rPr lang="en-US" smtClean="0"/>
              <a:pPr/>
              <a:t>‹#›</a:t>
            </a:fld>
            <a:endParaRPr lang="en-US"/>
          </a:p>
        </p:txBody>
      </p:sp>
    </p:spTree>
    <p:extLst>
      <p:ext uri="{BB962C8B-B14F-4D97-AF65-F5344CB8AC3E}">
        <p14:creationId xmlns:p14="http://schemas.microsoft.com/office/powerpoint/2010/main" xmlns="" val="3821750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D25BDE-4130-460F-BBE6-7C1F28588400}"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F0F88-F9D5-4DC6-B7BC-FCE7C1975110}" type="slidenum">
              <a:rPr lang="en-US" smtClean="0"/>
              <a:pPr/>
              <a:t>‹#›</a:t>
            </a:fld>
            <a:endParaRPr lang="en-US"/>
          </a:p>
        </p:txBody>
      </p:sp>
    </p:spTree>
    <p:extLst>
      <p:ext uri="{BB962C8B-B14F-4D97-AF65-F5344CB8AC3E}">
        <p14:creationId xmlns:p14="http://schemas.microsoft.com/office/powerpoint/2010/main" xmlns="" val="2599923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D25BDE-4130-460F-BBE6-7C1F28588400}"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F0F88-F9D5-4DC6-B7BC-FCE7C1975110}" type="slidenum">
              <a:rPr lang="en-US" smtClean="0"/>
              <a:pPr/>
              <a:t>‹#›</a:t>
            </a:fld>
            <a:endParaRPr lang="en-US"/>
          </a:p>
        </p:txBody>
      </p:sp>
    </p:spTree>
    <p:extLst>
      <p:ext uri="{BB962C8B-B14F-4D97-AF65-F5344CB8AC3E}">
        <p14:creationId xmlns:p14="http://schemas.microsoft.com/office/powerpoint/2010/main" xmlns="" val="176461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D25BDE-4130-460F-BBE6-7C1F28588400}"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F0F88-F9D5-4DC6-B7BC-FCE7C1975110}" type="slidenum">
              <a:rPr lang="en-US" smtClean="0"/>
              <a:pPr/>
              <a:t>‹#›</a:t>
            </a:fld>
            <a:endParaRPr lang="en-US"/>
          </a:p>
        </p:txBody>
      </p:sp>
    </p:spTree>
    <p:extLst>
      <p:ext uri="{BB962C8B-B14F-4D97-AF65-F5344CB8AC3E}">
        <p14:creationId xmlns:p14="http://schemas.microsoft.com/office/powerpoint/2010/main" xmlns="" val="2048150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D25BDE-4130-460F-BBE6-7C1F28588400}"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F0F88-F9D5-4DC6-B7BC-FCE7C1975110}" type="slidenum">
              <a:rPr lang="en-US" smtClean="0"/>
              <a:pPr/>
              <a:t>‹#›</a:t>
            </a:fld>
            <a:endParaRPr lang="en-US"/>
          </a:p>
        </p:txBody>
      </p:sp>
    </p:spTree>
    <p:extLst>
      <p:ext uri="{BB962C8B-B14F-4D97-AF65-F5344CB8AC3E}">
        <p14:creationId xmlns:p14="http://schemas.microsoft.com/office/powerpoint/2010/main" xmlns="" val="2406810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D25BDE-4130-460F-BBE6-7C1F28588400}"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F0F88-F9D5-4DC6-B7BC-FCE7C1975110}" type="slidenum">
              <a:rPr lang="en-US" smtClean="0"/>
              <a:pPr/>
              <a:t>‹#›</a:t>
            </a:fld>
            <a:endParaRPr lang="en-US"/>
          </a:p>
        </p:txBody>
      </p:sp>
    </p:spTree>
    <p:extLst>
      <p:ext uri="{BB962C8B-B14F-4D97-AF65-F5344CB8AC3E}">
        <p14:creationId xmlns:p14="http://schemas.microsoft.com/office/powerpoint/2010/main" xmlns="" val="3236694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D25BDE-4130-460F-BBE6-7C1F28588400}" type="datetimeFigureOut">
              <a:rPr lang="en-US" smtClean="0"/>
              <a:pPr/>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EF0F88-F9D5-4DC6-B7BC-FCE7C1975110}" type="slidenum">
              <a:rPr lang="en-US" smtClean="0"/>
              <a:pPr/>
              <a:t>‹#›</a:t>
            </a:fld>
            <a:endParaRPr lang="en-US"/>
          </a:p>
        </p:txBody>
      </p:sp>
    </p:spTree>
    <p:extLst>
      <p:ext uri="{BB962C8B-B14F-4D97-AF65-F5344CB8AC3E}">
        <p14:creationId xmlns:p14="http://schemas.microsoft.com/office/powerpoint/2010/main" xmlns="" val="4240321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D25BDE-4130-460F-BBE6-7C1F28588400}" type="datetimeFigureOut">
              <a:rPr lang="en-US" smtClean="0"/>
              <a:pPr/>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EF0F88-F9D5-4DC6-B7BC-FCE7C1975110}" type="slidenum">
              <a:rPr lang="en-US" smtClean="0"/>
              <a:pPr/>
              <a:t>‹#›</a:t>
            </a:fld>
            <a:endParaRPr lang="en-US"/>
          </a:p>
        </p:txBody>
      </p:sp>
    </p:spTree>
    <p:extLst>
      <p:ext uri="{BB962C8B-B14F-4D97-AF65-F5344CB8AC3E}">
        <p14:creationId xmlns:p14="http://schemas.microsoft.com/office/powerpoint/2010/main" xmlns="" val="4205712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D25BDE-4130-460F-BBE6-7C1F28588400}" type="datetimeFigureOut">
              <a:rPr lang="en-US" smtClean="0"/>
              <a:pPr/>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EF0F88-F9D5-4DC6-B7BC-FCE7C1975110}" type="slidenum">
              <a:rPr lang="en-US" smtClean="0"/>
              <a:pPr/>
              <a:t>‹#›</a:t>
            </a:fld>
            <a:endParaRPr lang="en-US"/>
          </a:p>
        </p:txBody>
      </p:sp>
    </p:spTree>
    <p:extLst>
      <p:ext uri="{BB962C8B-B14F-4D97-AF65-F5344CB8AC3E}">
        <p14:creationId xmlns:p14="http://schemas.microsoft.com/office/powerpoint/2010/main" xmlns="" val="1154838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D25BDE-4130-460F-BBE6-7C1F28588400}" type="datetimeFigureOut">
              <a:rPr lang="en-US" smtClean="0"/>
              <a:pPr/>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EF0F88-F9D5-4DC6-B7BC-FCE7C1975110}" type="slidenum">
              <a:rPr lang="en-US" smtClean="0"/>
              <a:pPr/>
              <a:t>‹#›</a:t>
            </a:fld>
            <a:endParaRPr lang="en-US"/>
          </a:p>
        </p:txBody>
      </p:sp>
    </p:spTree>
    <p:extLst>
      <p:ext uri="{BB962C8B-B14F-4D97-AF65-F5344CB8AC3E}">
        <p14:creationId xmlns:p14="http://schemas.microsoft.com/office/powerpoint/2010/main" xmlns="" val="2206452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D25BDE-4130-460F-BBE6-7C1F28588400}" type="datetimeFigureOut">
              <a:rPr lang="en-US" smtClean="0"/>
              <a:pPr/>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EF0F88-F9D5-4DC6-B7BC-FCE7C1975110}" type="slidenum">
              <a:rPr lang="en-US" smtClean="0"/>
              <a:pPr/>
              <a:t>‹#›</a:t>
            </a:fld>
            <a:endParaRPr lang="en-US"/>
          </a:p>
        </p:txBody>
      </p:sp>
    </p:spTree>
    <p:extLst>
      <p:ext uri="{BB962C8B-B14F-4D97-AF65-F5344CB8AC3E}">
        <p14:creationId xmlns:p14="http://schemas.microsoft.com/office/powerpoint/2010/main" xmlns="" val="2827382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D25BDE-4130-460F-BBE6-7C1F28588400}" type="datetimeFigureOut">
              <a:rPr lang="en-US" smtClean="0"/>
              <a:pPr/>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EF0F88-F9D5-4DC6-B7BC-FCE7C1975110}" type="slidenum">
              <a:rPr lang="en-US" smtClean="0"/>
              <a:pPr/>
              <a:t>‹#›</a:t>
            </a:fld>
            <a:endParaRPr lang="en-US"/>
          </a:p>
        </p:txBody>
      </p:sp>
    </p:spTree>
    <p:extLst>
      <p:ext uri="{BB962C8B-B14F-4D97-AF65-F5344CB8AC3E}">
        <p14:creationId xmlns:p14="http://schemas.microsoft.com/office/powerpoint/2010/main" xmlns="" val="3878552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D25BDE-4130-460F-BBE6-7C1F28588400}" type="datetimeFigureOut">
              <a:rPr lang="en-US" smtClean="0"/>
              <a:pPr/>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EF0F88-F9D5-4DC6-B7BC-FCE7C1975110}" type="slidenum">
              <a:rPr lang="en-US" smtClean="0"/>
              <a:pPr/>
              <a:t>‹#›</a:t>
            </a:fld>
            <a:endParaRPr lang="en-US"/>
          </a:p>
        </p:txBody>
      </p:sp>
    </p:spTree>
    <p:extLst>
      <p:ext uri="{BB962C8B-B14F-4D97-AF65-F5344CB8AC3E}">
        <p14:creationId xmlns:p14="http://schemas.microsoft.com/office/powerpoint/2010/main" xmlns="" val="2234501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33"/>
            <a:ext cx="12192000" cy="6984925"/>
          </a:xfrm>
          <a:prstGeom prst="rect">
            <a:avLst/>
          </a:prstGeom>
          <a:solidFill>
            <a:schemeClr val="accent1">
              <a:lumMod val="75000"/>
            </a:schemeClr>
          </a:solidFill>
        </p:spPr>
        <p:txBody>
          <a:bodyPr wrap="square">
            <a:spAutoFit/>
          </a:bodyPr>
          <a:lstStyle/>
          <a:p>
            <a:pPr>
              <a:lnSpc>
                <a:spcPct val="107000"/>
              </a:lnSpc>
              <a:spcAft>
                <a:spcPts val="800"/>
              </a:spcAft>
            </a:pPr>
            <a:endParaRPr lang="en-US" sz="1400" dirty="0">
              <a:latin typeface="Cambria" panose="02040503050406030204" pitchFamily="18" charset="0"/>
              <a:ea typeface="Times New Roman" panose="02020603050405020304" pitchFamily="18" charset="0"/>
              <a:cs typeface="Arial" panose="020B0604020202020204" pitchFamily="34" charset="0"/>
            </a:endParaRPr>
          </a:p>
          <a:p>
            <a:pPr>
              <a:lnSpc>
                <a:spcPct val="107000"/>
              </a:lnSpc>
              <a:spcAft>
                <a:spcPts val="800"/>
              </a:spcAft>
            </a:pPr>
            <a:endParaRPr lang="en-US" sz="1400" dirty="0" smtClean="0">
              <a:effectLst/>
              <a:latin typeface="Cambria" panose="02040503050406030204" pitchFamily="18" charset="0"/>
              <a:ea typeface="Times New Roman" panose="02020603050405020304" pitchFamily="18" charset="0"/>
              <a:cs typeface="Arial" panose="020B0604020202020204" pitchFamily="34" charset="0"/>
            </a:endParaRPr>
          </a:p>
          <a:p>
            <a:pPr>
              <a:lnSpc>
                <a:spcPct val="107000"/>
              </a:lnSpc>
              <a:spcAft>
                <a:spcPts val="800"/>
              </a:spcAft>
            </a:pPr>
            <a:endParaRPr lang="en-US" sz="1400" dirty="0">
              <a:latin typeface="Cambria" panose="02040503050406030204" pitchFamily="18" charset="0"/>
              <a:ea typeface="Times New Roman" panose="02020603050405020304" pitchFamily="18" charset="0"/>
              <a:cs typeface="Arial" panose="020B0604020202020204" pitchFamily="34" charset="0"/>
            </a:endParaRPr>
          </a:p>
          <a:p>
            <a:pPr>
              <a:lnSpc>
                <a:spcPct val="107000"/>
              </a:lnSpc>
              <a:spcAft>
                <a:spcPts val="800"/>
              </a:spcAft>
            </a:pPr>
            <a:endParaRPr lang="en-US" sz="1400" dirty="0" smtClean="0">
              <a:effectLst/>
              <a:latin typeface="Cambria" panose="02040503050406030204" pitchFamily="18" charset="0"/>
              <a:ea typeface="Times New Roman" panose="02020603050405020304" pitchFamily="18" charset="0"/>
              <a:cs typeface="Arial" panose="020B0604020202020204" pitchFamily="34" charset="0"/>
            </a:endParaRPr>
          </a:p>
          <a:p>
            <a:pPr>
              <a:lnSpc>
                <a:spcPct val="107000"/>
              </a:lnSpc>
              <a:spcAft>
                <a:spcPts val="800"/>
              </a:spcAft>
            </a:pPr>
            <a:endParaRPr lang="en-US" sz="1400" dirty="0">
              <a:latin typeface="Cambria" panose="02040503050406030204" pitchFamily="18" charset="0"/>
              <a:ea typeface="Times New Roman" panose="02020603050405020304" pitchFamily="18" charset="0"/>
              <a:cs typeface="Arial" panose="020B0604020202020204" pitchFamily="34" charset="0"/>
            </a:endParaRPr>
          </a:p>
          <a:p>
            <a:pPr>
              <a:lnSpc>
                <a:spcPct val="107000"/>
              </a:lnSpc>
              <a:spcAft>
                <a:spcPts val="800"/>
              </a:spcAft>
            </a:pPr>
            <a:endParaRPr lang="en-US" sz="1400" dirty="0" smtClean="0">
              <a:effectLst/>
              <a:latin typeface="Cambria" panose="02040503050406030204" pitchFamily="18" charset="0"/>
              <a:ea typeface="Times New Roman" panose="02020603050405020304" pitchFamily="18" charset="0"/>
              <a:cs typeface="Arial" panose="020B0604020202020204" pitchFamily="34" charset="0"/>
            </a:endParaRPr>
          </a:p>
          <a:p>
            <a:pPr>
              <a:lnSpc>
                <a:spcPct val="107000"/>
              </a:lnSpc>
              <a:spcAft>
                <a:spcPts val="800"/>
              </a:spcAft>
            </a:pPr>
            <a:endParaRPr lang="en-US" sz="1400" dirty="0">
              <a:latin typeface="Cambria" panose="02040503050406030204" pitchFamily="18" charset="0"/>
              <a:ea typeface="Times New Roman" panose="02020603050405020304" pitchFamily="18" charset="0"/>
              <a:cs typeface="Arial" panose="020B0604020202020204" pitchFamily="34" charset="0"/>
            </a:endParaRPr>
          </a:p>
          <a:p>
            <a:pPr>
              <a:lnSpc>
                <a:spcPct val="107000"/>
              </a:lnSpc>
              <a:spcAft>
                <a:spcPts val="800"/>
              </a:spcAft>
            </a:pPr>
            <a:endParaRPr lang="en-US" sz="1400" dirty="0" smtClean="0">
              <a:effectLst/>
              <a:latin typeface="Cambria" panose="02040503050406030204" pitchFamily="18" charset="0"/>
              <a:ea typeface="Times New Roman" panose="02020603050405020304" pitchFamily="18" charset="0"/>
              <a:cs typeface="Arial" panose="020B0604020202020204" pitchFamily="34" charset="0"/>
            </a:endParaRPr>
          </a:p>
          <a:p>
            <a:pPr>
              <a:lnSpc>
                <a:spcPct val="107000"/>
              </a:lnSpc>
              <a:spcAft>
                <a:spcPts val="800"/>
              </a:spcAft>
            </a:pPr>
            <a:endParaRPr lang="en-US" sz="1400" dirty="0">
              <a:latin typeface="Cambria" panose="02040503050406030204" pitchFamily="18" charset="0"/>
              <a:ea typeface="Times New Roman" panose="02020603050405020304" pitchFamily="18" charset="0"/>
              <a:cs typeface="Arial" panose="020B0604020202020204" pitchFamily="34" charset="0"/>
            </a:endParaRPr>
          </a:p>
          <a:p>
            <a:pPr>
              <a:lnSpc>
                <a:spcPct val="107000"/>
              </a:lnSpc>
              <a:spcAft>
                <a:spcPts val="800"/>
              </a:spcAft>
            </a:pPr>
            <a:endParaRPr lang="en-US" sz="1400" dirty="0" smtClean="0">
              <a:effectLst/>
              <a:latin typeface="Cambria" panose="02040503050406030204" pitchFamily="18" charset="0"/>
              <a:ea typeface="Times New Roman" panose="02020603050405020304" pitchFamily="18" charset="0"/>
              <a:cs typeface="Arial" panose="020B0604020202020204" pitchFamily="34" charset="0"/>
            </a:endParaRPr>
          </a:p>
          <a:p>
            <a:pPr>
              <a:lnSpc>
                <a:spcPct val="107000"/>
              </a:lnSpc>
              <a:spcAft>
                <a:spcPts val="800"/>
              </a:spcAft>
            </a:pPr>
            <a:endParaRPr lang="en-US" sz="1400" dirty="0">
              <a:latin typeface="Cambria" panose="02040503050406030204" pitchFamily="18" charset="0"/>
              <a:ea typeface="Times New Roman" panose="02020603050405020304" pitchFamily="18" charset="0"/>
              <a:cs typeface="Arial" panose="020B0604020202020204" pitchFamily="34" charset="0"/>
            </a:endParaRPr>
          </a:p>
          <a:p>
            <a:pPr>
              <a:lnSpc>
                <a:spcPct val="107000"/>
              </a:lnSpc>
              <a:spcAft>
                <a:spcPts val="800"/>
              </a:spcAft>
            </a:pPr>
            <a:endParaRPr lang="en-US" sz="1400" dirty="0" smtClean="0">
              <a:effectLst/>
              <a:latin typeface="Cambria" panose="02040503050406030204" pitchFamily="18" charset="0"/>
              <a:ea typeface="Times New Roman" panose="02020603050405020304" pitchFamily="18" charset="0"/>
              <a:cs typeface="Arial" panose="020B0604020202020204" pitchFamily="34" charset="0"/>
            </a:endParaRPr>
          </a:p>
          <a:p>
            <a:pPr>
              <a:lnSpc>
                <a:spcPct val="107000"/>
              </a:lnSpc>
              <a:spcAft>
                <a:spcPts val="800"/>
              </a:spcAft>
            </a:pPr>
            <a:endParaRPr lang="en-US" sz="1400" dirty="0">
              <a:latin typeface="Cambria" panose="02040503050406030204" pitchFamily="18" charset="0"/>
              <a:ea typeface="Times New Roman" panose="02020603050405020304" pitchFamily="18" charset="0"/>
              <a:cs typeface="Arial" panose="020B0604020202020204" pitchFamily="34" charset="0"/>
            </a:endParaRPr>
          </a:p>
          <a:p>
            <a:pPr>
              <a:lnSpc>
                <a:spcPct val="107000"/>
              </a:lnSpc>
              <a:spcAft>
                <a:spcPts val="800"/>
              </a:spcAft>
            </a:pPr>
            <a:endParaRPr lang="en-US" sz="1400" dirty="0" smtClean="0">
              <a:effectLst/>
              <a:latin typeface="Cambria" panose="02040503050406030204" pitchFamily="18" charset="0"/>
              <a:ea typeface="Times New Roman" panose="02020603050405020304" pitchFamily="18" charset="0"/>
              <a:cs typeface="Arial" panose="020B0604020202020204" pitchFamily="34" charset="0"/>
            </a:endParaRPr>
          </a:p>
          <a:p>
            <a:pPr>
              <a:lnSpc>
                <a:spcPct val="107000"/>
              </a:lnSpc>
              <a:spcAft>
                <a:spcPts val="800"/>
              </a:spcAft>
            </a:pPr>
            <a:endParaRPr lang="en-US" sz="1400" dirty="0">
              <a:latin typeface="Cambria" panose="02040503050406030204" pitchFamily="18" charset="0"/>
              <a:ea typeface="Times New Roman" panose="02020603050405020304" pitchFamily="18" charset="0"/>
              <a:cs typeface="Arial" panose="020B0604020202020204" pitchFamily="34" charset="0"/>
            </a:endParaRPr>
          </a:p>
          <a:p>
            <a:pPr>
              <a:lnSpc>
                <a:spcPct val="107000"/>
              </a:lnSpc>
              <a:spcAft>
                <a:spcPts val="800"/>
              </a:spcAft>
            </a:pPr>
            <a:endParaRPr lang="en-US" sz="1400" dirty="0" smtClean="0">
              <a:effectLst/>
              <a:latin typeface="Cambria" panose="02040503050406030204" pitchFamily="18" charset="0"/>
              <a:ea typeface="Times New Roman" panose="02020603050405020304" pitchFamily="18" charset="0"/>
              <a:cs typeface="Arial" panose="020B0604020202020204" pitchFamily="34" charset="0"/>
            </a:endParaRPr>
          </a:p>
          <a:p>
            <a:pPr>
              <a:lnSpc>
                <a:spcPct val="107000"/>
              </a:lnSpc>
              <a:spcAft>
                <a:spcPts val="800"/>
              </a:spcAft>
            </a:pPr>
            <a:endParaRPr lang="en-US" sz="1400" dirty="0">
              <a:latin typeface="Cambria" panose="02040503050406030204" pitchFamily="18" charset="0"/>
              <a:ea typeface="Times New Roman" panose="02020603050405020304" pitchFamily="18" charset="0"/>
              <a:cs typeface="Arial" panose="020B0604020202020204" pitchFamily="34" charset="0"/>
            </a:endParaRPr>
          </a:p>
          <a:p>
            <a:pPr>
              <a:lnSpc>
                <a:spcPct val="107000"/>
              </a:lnSpc>
              <a:spcAft>
                <a:spcPts val="800"/>
              </a:spcAft>
            </a:pPr>
            <a:endParaRPr lang="en-US" sz="1400" dirty="0" smtClean="0">
              <a:effectLst/>
              <a:latin typeface="Cambria" panose="02040503050406030204" pitchFamily="18" charset="0"/>
              <a:ea typeface="Times New Roman" panose="02020603050405020304" pitchFamily="18" charset="0"/>
              <a:cs typeface="Arial" panose="020B0604020202020204" pitchFamily="34" charset="0"/>
            </a:endParaRPr>
          </a:p>
          <a:p>
            <a:pPr>
              <a:lnSpc>
                <a:spcPct val="107000"/>
              </a:lnSpc>
              <a:spcAft>
                <a:spcPts val="800"/>
              </a:spcAft>
            </a:pPr>
            <a:endParaRPr lang="en-US" sz="1400" dirty="0">
              <a:latin typeface="Cambria" panose="02040503050406030204" pitchFamily="18" charset="0"/>
              <a:ea typeface="Times New Roman" panose="02020603050405020304" pitchFamily="18" charset="0"/>
              <a:cs typeface="Arial" panose="020B0604020202020204" pitchFamily="34" charset="0"/>
            </a:endParaRPr>
          </a:p>
          <a:p>
            <a:pPr>
              <a:lnSpc>
                <a:spcPct val="107000"/>
              </a:lnSpc>
              <a:spcAft>
                <a:spcPts val="800"/>
              </a:spcAft>
            </a:pPr>
            <a:endParaRPr lang="en-US" sz="1400" dirty="0" smtClean="0">
              <a:effectLst/>
              <a:latin typeface="Cambria" panose="02040503050406030204" pitchFamily="18" charset="0"/>
              <a:ea typeface="Times New Roman" panose="02020603050405020304" pitchFamily="18" charset="0"/>
              <a:cs typeface="Arial" panose="020B0604020202020204" pitchFamily="34" charset="0"/>
            </a:endParaRPr>
          </a:p>
          <a:p>
            <a:pPr>
              <a:lnSpc>
                <a:spcPct val="107000"/>
              </a:lnSpc>
              <a:spcAft>
                <a:spcPts val="800"/>
              </a:spcAft>
            </a:pPr>
            <a:endParaRPr lang="en-US" sz="1400" dirty="0">
              <a:effectLst/>
              <a:latin typeface="Cambria" panose="02040503050406030204" pitchFamily="18" charset="0"/>
              <a:ea typeface="Times New Roman" panose="02020603050405020304" pitchFamily="18" charset="0"/>
              <a:cs typeface="Arial" panose="020B0604020202020204" pitchFamily="34" charset="0"/>
            </a:endParaRPr>
          </a:p>
        </p:txBody>
      </p:sp>
      <p:sp>
        <p:nvSpPr>
          <p:cNvPr id="10" name="TextBox 9"/>
          <p:cNvSpPr txBox="1"/>
          <p:nvPr/>
        </p:nvSpPr>
        <p:spPr>
          <a:xfrm>
            <a:off x="6147343" y="5027321"/>
            <a:ext cx="5799712" cy="584775"/>
          </a:xfrm>
          <a:prstGeom prst="rect">
            <a:avLst/>
          </a:prstGeom>
          <a:noFill/>
        </p:spPr>
        <p:txBody>
          <a:bodyPr wrap="square" rtlCol="0">
            <a:spAutoFit/>
          </a:bodyPr>
          <a:lstStyle/>
          <a:p>
            <a:pPr algn="r"/>
            <a:r>
              <a:rPr lang="en-US" sz="1400" i="1" dirty="0" smtClean="0">
                <a:solidFill>
                  <a:srgbClr val="FFC000"/>
                </a:solidFill>
              </a:rPr>
              <a:t>                  </a:t>
            </a:r>
            <a:r>
              <a:rPr lang="fa-IR" sz="1600" i="1" dirty="0" smtClean="0">
                <a:solidFill>
                  <a:srgbClr val="FFC000"/>
                </a:solidFill>
              </a:rPr>
              <a:t>ترتیب کننده: وزارت زراعت، آبیاری و مالداری</a:t>
            </a:r>
          </a:p>
          <a:p>
            <a:pPr algn="r"/>
            <a:r>
              <a:rPr lang="fa-IR" sz="1600" i="1" dirty="0" smtClean="0">
                <a:solidFill>
                  <a:srgbClr val="FFC000"/>
                </a:solidFill>
              </a:rPr>
              <a:t>تاریخ: 22 – نومبر - 2018</a:t>
            </a:r>
            <a:endParaRPr lang="en-US" sz="1400" i="1" dirty="0">
              <a:solidFill>
                <a:schemeClr val="bg1"/>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418469" y="353433"/>
            <a:ext cx="1082016" cy="1015572"/>
          </a:xfrm>
          <a:prstGeom prst="rect">
            <a:avLst/>
          </a:prstGeom>
        </p:spPr>
      </p:pic>
      <p:sp>
        <p:nvSpPr>
          <p:cNvPr id="9" name="TextBox 8"/>
          <p:cNvSpPr txBox="1"/>
          <p:nvPr/>
        </p:nvSpPr>
        <p:spPr>
          <a:xfrm>
            <a:off x="3681484" y="2585866"/>
            <a:ext cx="5134935" cy="523220"/>
          </a:xfrm>
          <a:prstGeom prst="rect">
            <a:avLst/>
          </a:prstGeom>
          <a:solidFill>
            <a:srgbClr val="C00000"/>
          </a:solidFill>
        </p:spPr>
        <p:txBody>
          <a:bodyPr wrap="square" rtlCol="0">
            <a:spAutoFit/>
          </a:bodyPr>
          <a:lstStyle/>
          <a:p>
            <a:endParaRPr lang="en-US" sz="2800" dirty="0">
              <a:solidFill>
                <a:schemeClr val="bg1"/>
              </a:solidFill>
            </a:endParaRPr>
          </a:p>
        </p:txBody>
      </p:sp>
      <p:sp>
        <p:nvSpPr>
          <p:cNvPr id="3" name="TextBox 2"/>
          <p:cNvSpPr txBox="1"/>
          <p:nvPr/>
        </p:nvSpPr>
        <p:spPr>
          <a:xfrm>
            <a:off x="3943632" y="2585866"/>
            <a:ext cx="4610637" cy="523220"/>
          </a:xfrm>
          <a:prstGeom prst="rect">
            <a:avLst/>
          </a:prstGeom>
          <a:solidFill>
            <a:srgbClr val="002060"/>
          </a:solidFill>
        </p:spPr>
        <p:txBody>
          <a:bodyPr wrap="square" rtlCol="0">
            <a:spAutoFit/>
          </a:bodyPr>
          <a:lstStyle/>
          <a:p>
            <a:pPr algn="ctr"/>
            <a:r>
              <a:rPr lang="fa-IR" sz="2800" dirty="0" smtClean="0">
                <a:solidFill>
                  <a:schemeClr val="bg1"/>
                </a:solidFill>
              </a:rPr>
              <a:t>نقشه راه سکتور زراعت</a:t>
            </a:r>
            <a:endParaRPr lang="en-US" sz="2800" dirty="0">
              <a:solidFill>
                <a:schemeClr val="bg1"/>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3457" y="386137"/>
            <a:ext cx="975579" cy="975579"/>
          </a:xfrm>
          <a:prstGeom prst="rect">
            <a:avLst/>
          </a:prstGeom>
        </p:spPr>
      </p:pic>
      <p:sp>
        <p:nvSpPr>
          <p:cNvPr id="11" name="TextBox 10"/>
          <p:cNvSpPr txBox="1"/>
          <p:nvPr/>
        </p:nvSpPr>
        <p:spPr>
          <a:xfrm>
            <a:off x="2976284" y="332349"/>
            <a:ext cx="6167718" cy="1200329"/>
          </a:xfrm>
          <a:prstGeom prst="rect">
            <a:avLst/>
          </a:prstGeom>
          <a:noFill/>
        </p:spPr>
        <p:txBody>
          <a:bodyPr wrap="square" rtlCol="0">
            <a:spAutoFit/>
          </a:bodyPr>
          <a:lstStyle/>
          <a:p>
            <a:pPr algn="ctr"/>
            <a:r>
              <a:rPr lang="en-US" b="1" dirty="0" smtClean="0">
                <a:solidFill>
                  <a:schemeClr val="bg1"/>
                </a:solidFill>
                <a:latin typeface="Cambria" panose="02040503050406030204" pitchFamily="18" charset="0"/>
              </a:rPr>
              <a:t>Islamic Republic of Afghanistan </a:t>
            </a:r>
          </a:p>
          <a:p>
            <a:pPr algn="ctr"/>
            <a:r>
              <a:rPr lang="en-US" b="1" dirty="0" smtClean="0">
                <a:solidFill>
                  <a:schemeClr val="bg1"/>
                </a:solidFill>
                <a:latin typeface="Cambria" panose="02040503050406030204" pitchFamily="18" charset="0"/>
              </a:rPr>
              <a:t>Ministry of Agriculture, Irrigation and Livestock (MAIL)</a:t>
            </a:r>
          </a:p>
          <a:p>
            <a:pPr algn="ctr"/>
            <a:r>
              <a:rPr lang="en-US" b="1" dirty="0" smtClean="0">
                <a:solidFill>
                  <a:schemeClr val="bg1"/>
                </a:solidFill>
                <a:latin typeface="Cambria" panose="02040503050406030204" pitchFamily="18" charset="0"/>
              </a:rPr>
              <a:t>General Directorate of Extension and Agriculture Development</a:t>
            </a:r>
            <a:endParaRPr lang="en-GB" b="1" dirty="0">
              <a:solidFill>
                <a:schemeClr val="bg1"/>
              </a:solidFill>
              <a:latin typeface="Cambria" panose="02040503050406030204" pitchFamily="18" charset="0"/>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14" y="5598186"/>
            <a:ext cx="2467015" cy="1388582"/>
          </a:xfrm>
          <a:prstGeom prst="rect">
            <a:avLst/>
          </a:prstGeom>
        </p:spPr>
      </p:pic>
      <p:pic>
        <p:nvPicPr>
          <p:cNvPr id="14" name="Picture 13"/>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2467427" y="5598186"/>
            <a:ext cx="2481942" cy="1382886"/>
          </a:xfrm>
          <a:prstGeom prst="rect">
            <a:avLst/>
          </a:prstGeom>
        </p:spPr>
      </p:pic>
      <p:pic>
        <p:nvPicPr>
          <p:cNvPr id="15" name="Picture 14"/>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4922977" y="5598186"/>
            <a:ext cx="2493405" cy="1382886"/>
          </a:xfrm>
          <a:prstGeom prst="rect">
            <a:avLst/>
          </a:prstGeom>
        </p:spPr>
      </p:pic>
      <p:pic>
        <p:nvPicPr>
          <p:cNvPr id="16" name="Picture 15"/>
          <p:cNvPicPr>
            <a:picLocks noChangeAspect="1"/>
          </p:cNvPicPr>
          <p:nvPr/>
        </p:nvPicPr>
        <p:blipFill rotWithShape="1">
          <a:blip r:embed="rId7"/>
          <a:srcRect l="2289" r="-1890"/>
          <a:stretch/>
        </p:blipFill>
        <p:spPr>
          <a:xfrm>
            <a:off x="7416801" y="5608213"/>
            <a:ext cx="2411587" cy="1392463"/>
          </a:xfrm>
          <a:prstGeom prst="rect">
            <a:avLst/>
          </a:prstGeom>
        </p:spPr>
      </p:pic>
      <p:pic>
        <p:nvPicPr>
          <p:cNvPr id="17" name="Picture 16"/>
          <p:cNvPicPr>
            <a:picLocks noChangeAspect="1"/>
          </p:cNvPicPr>
          <p:nvPr/>
        </p:nvPicPr>
        <p:blipFill>
          <a:blip r:embed="rId8"/>
          <a:stretch>
            <a:fillRect/>
          </a:stretch>
        </p:blipFill>
        <p:spPr>
          <a:xfrm>
            <a:off x="9792565" y="5608213"/>
            <a:ext cx="2399435" cy="1392462"/>
          </a:xfrm>
          <a:prstGeom prst="rect">
            <a:avLst/>
          </a:prstGeom>
        </p:spPr>
      </p:pic>
    </p:spTree>
    <p:extLst>
      <p:ext uri="{BB962C8B-B14F-4D97-AF65-F5344CB8AC3E}">
        <p14:creationId xmlns:p14="http://schemas.microsoft.com/office/powerpoint/2010/main" xmlns="" val="1251791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219604" y="228600"/>
            <a:ext cx="10972396" cy="1143000"/>
          </a:xfrm>
        </p:spPr>
        <p:txBody>
          <a:bodyPr/>
          <a:lstStyle/>
          <a:p>
            <a:r>
              <a:rPr lang="ps-AF" dirty="0" smtClean="0">
                <a:ea typeface="ＭＳ Ｐゴシック" pitchFamily="34" charset="-128"/>
              </a:rPr>
              <a:t>محدودیت های سکتورزراعت</a:t>
            </a:r>
            <a:endParaRPr lang="en-US" dirty="0" smtClean="0">
              <a:ea typeface="ＭＳ Ｐゴシック" pitchFamily="34" charset="-128"/>
            </a:endParaRPr>
          </a:p>
        </p:txBody>
      </p:sp>
      <p:graphicFrame>
        <p:nvGraphicFramePr>
          <p:cNvPr id="4" name="Content Placeholder 3"/>
          <p:cNvGraphicFramePr>
            <a:graphicFrameLocks noGrp="1"/>
          </p:cNvGraphicFramePr>
          <p:nvPr>
            <p:ph idx="1"/>
          </p:nvPr>
        </p:nvGraphicFramePr>
        <p:xfrm>
          <a:off x="594684" y="1828800"/>
          <a:ext cx="10974411" cy="3596640"/>
        </p:xfrm>
        <a:graphic>
          <a:graphicData uri="http://schemas.openxmlformats.org/drawingml/2006/table">
            <a:tbl>
              <a:tblPr firstRow="1" bandRow="1">
                <a:tableStyleId>{5C22544A-7EE6-4342-B048-85BDC9FD1C3A}</a:tableStyleId>
              </a:tblPr>
              <a:tblGrid>
                <a:gridCol w="3658137"/>
                <a:gridCol w="3658137"/>
                <a:gridCol w="3658137"/>
              </a:tblGrid>
              <a:tr h="370840">
                <a:tc>
                  <a:txBody>
                    <a:bodyPr/>
                    <a:lstStyle/>
                    <a:p>
                      <a:pPr algn="ctr"/>
                      <a:r>
                        <a:rPr lang="fa-IR" sz="2800" dirty="0" smtClean="0"/>
                        <a:t>دربخش نهاد دهقانی</a:t>
                      </a:r>
                      <a:endParaRPr lang="en-US" sz="2800" dirty="0"/>
                    </a:p>
                  </a:txBody>
                  <a:tcPr marL="116114" marR="116114"/>
                </a:tc>
                <a:tc>
                  <a:txBody>
                    <a:bodyPr/>
                    <a:lstStyle/>
                    <a:p>
                      <a:pPr algn="ctr"/>
                      <a:r>
                        <a:rPr lang="fa-IR" sz="2800" dirty="0" smtClean="0"/>
                        <a:t>دربخش دسترسی به عوامل تولید</a:t>
                      </a:r>
                      <a:endParaRPr lang="en-US" sz="2800" dirty="0"/>
                    </a:p>
                  </a:txBody>
                  <a:tcPr marL="116114" marR="116114"/>
                </a:tc>
                <a:tc>
                  <a:txBody>
                    <a:bodyPr/>
                    <a:lstStyle/>
                    <a:p>
                      <a:pPr algn="ctr"/>
                      <a:r>
                        <a:rPr lang="fa-IR" sz="2800" dirty="0" smtClean="0"/>
                        <a:t>دربخش زیربناها</a:t>
                      </a:r>
                      <a:endParaRPr lang="en-US" sz="2800" dirty="0"/>
                    </a:p>
                  </a:txBody>
                  <a:tcPr marL="116114" marR="116114"/>
                </a:tc>
              </a:tr>
              <a:tr h="370840">
                <a:tc>
                  <a:txBody>
                    <a:bodyPr/>
                    <a:lstStyle/>
                    <a:p>
                      <a:pPr algn="r" rtl="1">
                        <a:buFont typeface="Arial" pitchFamily="34" charset="0"/>
                        <a:buChar char="•"/>
                      </a:pPr>
                      <a:r>
                        <a:rPr lang="fa-IR" sz="2800" dirty="0" smtClean="0"/>
                        <a:t> کمبود گروپها</a:t>
                      </a:r>
                      <a:r>
                        <a:rPr lang="fa-IR" sz="2800" baseline="0" dirty="0" smtClean="0"/>
                        <a:t> وانجمن های تولیدی</a:t>
                      </a:r>
                    </a:p>
                    <a:p>
                      <a:pPr algn="r" rtl="1">
                        <a:buFont typeface="Arial" pitchFamily="34" charset="0"/>
                        <a:buChar char="•"/>
                      </a:pPr>
                      <a:r>
                        <a:rPr lang="fa-IR" sz="2800" baseline="0" dirty="0" smtClean="0"/>
                        <a:t> کمبود انجمن ها واتحادیه های پروسس وبازاریابی</a:t>
                      </a:r>
                    </a:p>
                    <a:p>
                      <a:pPr algn="r" rtl="1">
                        <a:buFont typeface="Arial" pitchFamily="34" charset="0"/>
                        <a:buChar char="•"/>
                      </a:pPr>
                      <a:r>
                        <a:rPr lang="fa-IR" sz="2800" baseline="0" dirty="0" smtClean="0"/>
                        <a:t> کمبود امکانات مالی برای سرمایه گذاری</a:t>
                      </a:r>
                      <a:endParaRPr lang="en-US" sz="2800" dirty="0"/>
                    </a:p>
                  </a:txBody>
                  <a:tcPr marL="116114" marR="116114"/>
                </a:tc>
                <a:tc>
                  <a:txBody>
                    <a:bodyPr/>
                    <a:lstStyle/>
                    <a:p>
                      <a:pPr algn="r" rtl="1">
                        <a:buFont typeface="Arial" pitchFamily="34" charset="0"/>
                        <a:buChar char="•"/>
                      </a:pPr>
                      <a:r>
                        <a:rPr lang="fa-IR" sz="2800" dirty="0" smtClean="0"/>
                        <a:t> زمین</a:t>
                      </a:r>
                    </a:p>
                    <a:p>
                      <a:pPr algn="r" rtl="1">
                        <a:buFont typeface="Arial" pitchFamily="34" charset="0"/>
                        <a:buChar char="•"/>
                      </a:pPr>
                      <a:r>
                        <a:rPr lang="fa-IR" sz="2800" dirty="0" smtClean="0"/>
                        <a:t> مواد</a:t>
                      </a:r>
                      <a:r>
                        <a:rPr lang="fa-IR" sz="2800" baseline="0" dirty="0" smtClean="0"/>
                        <a:t> بذری (تخم ونهال)</a:t>
                      </a:r>
                    </a:p>
                    <a:p>
                      <a:pPr algn="r" rtl="1">
                        <a:buFont typeface="Arial" pitchFamily="34" charset="0"/>
                        <a:buChar char="•"/>
                      </a:pPr>
                      <a:r>
                        <a:rPr lang="fa-IR" sz="2800" baseline="0" dirty="0" smtClean="0"/>
                        <a:t> کود های کیمیاوی</a:t>
                      </a:r>
                    </a:p>
                    <a:p>
                      <a:pPr algn="r" rtl="1">
                        <a:buFont typeface="Arial" pitchFamily="34" charset="0"/>
                        <a:buChar char="•"/>
                      </a:pPr>
                      <a:r>
                        <a:rPr lang="fa-IR" sz="2800" baseline="0" dirty="0" smtClean="0"/>
                        <a:t> ماشینری و روش های جدید</a:t>
                      </a:r>
                    </a:p>
                    <a:p>
                      <a:pPr algn="r" rtl="1">
                        <a:buFont typeface="Arial" pitchFamily="34" charset="0"/>
                        <a:buChar char="•"/>
                      </a:pPr>
                      <a:r>
                        <a:rPr lang="fa-IR" sz="2800" baseline="0" dirty="0" smtClean="0"/>
                        <a:t> امکانات مالی</a:t>
                      </a:r>
                      <a:endParaRPr lang="en-US" sz="2800" dirty="0"/>
                    </a:p>
                  </a:txBody>
                  <a:tcPr marL="116114" marR="116114"/>
                </a:tc>
                <a:tc>
                  <a:txBody>
                    <a:bodyPr/>
                    <a:lstStyle/>
                    <a:p>
                      <a:pPr algn="r" rtl="1">
                        <a:buFont typeface="Arial" pitchFamily="34" charset="0"/>
                        <a:buChar char="•"/>
                      </a:pPr>
                      <a:r>
                        <a:rPr lang="fa-IR" sz="2800" dirty="0" smtClean="0"/>
                        <a:t> آبیاری</a:t>
                      </a:r>
                    </a:p>
                    <a:p>
                      <a:pPr algn="r" rtl="1">
                        <a:buFont typeface="Arial" pitchFamily="34" charset="0"/>
                        <a:buChar char="•"/>
                      </a:pPr>
                      <a:r>
                        <a:rPr lang="fa-IR" sz="2800" dirty="0" smtClean="0"/>
                        <a:t> ترانسپورت</a:t>
                      </a:r>
                    </a:p>
                    <a:p>
                      <a:pPr algn="r" rtl="1">
                        <a:buFont typeface="Arial" pitchFamily="34" charset="0"/>
                        <a:buChar char="•"/>
                      </a:pPr>
                      <a:r>
                        <a:rPr lang="fa-IR" sz="2800" baseline="0" dirty="0" smtClean="0"/>
                        <a:t> ذخایریا گدام ها</a:t>
                      </a:r>
                    </a:p>
                    <a:p>
                      <a:pPr algn="r" rtl="1">
                        <a:buFont typeface="Arial" pitchFamily="34" charset="0"/>
                        <a:buChar char="•"/>
                      </a:pPr>
                      <a:r>
                        <a:rPr lang="fa-IR" sz="2800" baseline="0" dirty="0" smtClean="0"/>
                        <a:t> دستگاه های پروسس</a:t>
                      </a:r>
                    </a:p>
                    <a:p>
                      <a:pPr algn="r" rtl="1">
                        <a:buFont typeface="Arial" pitchFamily="34" charset="0"/>
                        <a:buChar char="•"/>
                      </a:pPr>
                      <a:r>
                        <a:rPr lang="fa-IR" sz="2800" baseline="0" dirty="0" smtClean="0"/>
                        <a:t> مارکیت های عصری</a:t>
                      </a:r>
                    </a:p>
                    <a:p>
                      <a:pPr algn="r" rtl="1">
                        <a:buFont typeface="Arial" pitchFamily="34" charset="0"/>
                        <a:buChar char="•"/>
                      </a:pPr>
                      <a:r>
                        <a:rPr lang="fa-IR" sz="2800" baseline="0" dirty="0" smtClean="0"/>
                        <a:t>تصدیق نامه ها</a:t>
                      </a:r>
                      <a:endParaRPr lang="en-US" sz="2800" dirty="0"/>
                    </a:p>
                  </a:txBody>
                  <a:tcPr marL="116114" marR="116114"/>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219604" y="228600"/>
            <a:ext cx="10972396" cy="1143000"/>
          </a:xfrm>
        </p:spPr>
        <p:txBody>
          <a:bodyPr/>
          <a:lstStyle/>
          <a:p>
            <a:pPr algn="r"/>
            <a:r>
              <a:rPr lang="fa-IR" smtClean="0">
                <a:ea typeface="ＭＳ Ｐゴシック" pitchFamily="34" charset="-128"/>
              </a:rPr>
              <a:t>اصلاحات ساختاری لازم:</a:t>
            </a:r>
            <a:endParaRPr lang="en-US" smtClean="0">
              <a:ea typeface="ＭＳ Ｐゴシック" pitchFamily="34" charset="-128"/>
            </a:endParaRPr>
          </a:p>
        </p:txBody>
      </p:sp>
      <p:sp>
        <p:nvSpPr>
          <p:cNvPr id="21507" name="Content Placeholder 2"/>
          <p:cNvSpPr>
            <a:spLocks noGrp="1"/>
          </p:cNvSpPr>
          <p:nvPr>
            <p:ph idx="1"/>
          </p:nvPr>
        </p:nvSpPr>
        <p:spPr>
          <a:xfrm>
            <a:off x="594683" y="1828800"/>
            <a:ext cx="10974413" cy="3505200"/>
          </a:xfrm>
        </p:spPr>
        <p:txBody>
          <a:bodyPr/>
          <a:lstStyle/>
          <a:p>
            <a:pPr algn="just" rtl="1">
              <a:buFont typeface="Arial" charset="0"/>
              <a:buNone/>
            </a:pPr>
            <a:r>
              <a:rPr lang="fa-IR" sz="2800" smtClean="0">
                <a:ea typeface="ＭＳ Ｐゴシック" pitchFamily="34" charset="-128"/>
              </a:rPr>
              <a:t>بمنظور انکشاف سکتور زراعت افغانستان، ما باید اصلاحات لازم را در وزارت زراعت آبیاری و مالداری اِعمال نماییم. هر چند این وزارت اطلاعات زراعتی محدودی را جمع</a:t>
            </a:r>
            <a:r>
              <a:rPr lang="en-US" sz="2800" smtClean="0">
                <a:ea typeface="ＭＳ Ｐゴシック" pitchFamily="34" charset="-128"/>
              </a:rPr>
              <a:t> </a:t>
            </a:r>
            <a:r>
              <a:rPr lang="fa-IR" sz="2800" smtClean="0">
                <a:ea typeface="ＭＳ Ｐゴシック" pitchFamily="34" charset="-128"/>
              </a:rPr>
              <a:t>آوری و نیز خدمات اساسی را به دهاقین عرضه میکند، اما در حال حاضر این وزارقادر به تدوین وتطبیق پالیسیهای زراعتی وپلان های ستراتژیک نبوده واز جانب دیگرکوپراتیفهای کلان واتحادیه ملی زراعتی تا حال بطوردرست ایجاد ومنسجم نگردیده تا بتواند بعنوان یک همکار کلیدی و یا ارتباط دهنده تولید به مارکیت نقش اساسی ومهم را ایفا نمایند.</a:t>
            </a:r>
            <a:endParaRPr lang="en-US" sz="2800" smtClean="0">
              <a:ea typeface="ＭＳ Ｐゴシック" pitchFamily="34"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219604" y="228600"/>
            <a:ext cx="10972396" cy="1143000"/>
          </a:xfrm>
        </p:spPr>
        <p:txBody>
          <a:bodyPr/>
          <a:lstStyle/>
          <a:p>
            <a:pPr algn="ctr"/>
            <a:r>
              <a:rPr lang="fa-IR" b="1" dirty="0" smtClean="0">
                <a:ea typeface="ＭＳ Ｐゴシック" pitchFamily="34" charset="-128"/>
              </a:rPr>
              <a:t>مراکز/انستیتوت های پیشنهادی </a:t>
            </a:r>
            <a:endParaRPr lang="en-US" b="1" dirty="0" smtClean="0">
              <a:ea typeface="ＭＳ Ｐゴシック" pitchFamily="34" charset="-128"/>
            </a:endParaRPr>
          </a:p>
        </p:txBody>
      </p:sp>
      <p:graphicFrame>
        <p:nvGraphicFramePr>
          <p:cNvPr id="5" name="Content Placeholder 4"/>
          <p:cNvGraphicFramePr>
            <a:graphicFrameLocks noGrp="1"/>
          </p:cNvGraphicFramePr>
          <p:nvPr>
            <p:ph idx="1"/>
          </p:nvPr>
        </p:nvGraphicFramePr>
        <p:xfrm>
          <a:off x="594683" y="1322024"/>
          <a:ext cx="10974412" cy="4901460"/>
        </p:xfrm>
        <a:graphic>
          <a:graphicData uri="http://schemas.openxmlformats.org/drawingml/2006/table">
            <a:tbl>
              <a:tblPr firstRow="1" bandRow="1">
                <a:tableStyleId>{5C22544A-7EE6-4342-B048-85BDC9FD1C3A}</a:tableStyleId>
              </a:tblPr>
              <a:tblGrid>
                <a:gridCol w="5487206"/>
                <a:gridCol w="5487206"/>
              </a:tblGrid>
              <a:tr h="420900">
                <a:tc>
                  <a:txBody>
                    <a:bodyPr/>
                    <a:lstStyle/>
                    <a:p>
                      <a:pPr algn="ctr"/>
                      <a:r>
                        <a:rPr lang="fa-IR" dirty="0" smtClean="0"/>
                        <a:t>یمراکز پیشنهاد</a:t>
                      </a:r>
                      <a:endParaRPr lang="en-US" dirty="0"/>
                    </a:p>
                  </a:txBody>
                  <a:tcPr marL="116114" marR="116114"/>
                </a:tc>
                <a:tc>
                  <a:txBody>
                    <a:bodyPr/>
                    <a:lstStyle/>
                    <a:p>
                      <a:pPr algn="ctr"/>
                      <a:r>
                        <a:rPr lang="fa-IR" dirty="0" smtClean="0"/>
                        <a:t>انستیتوت های پیشنهادی</a:t>
                      </a:r>
                      <a:endParaRPr lang="en-US" dirty="0"/>
                    </a:p>
                  </a:txBody>
                  <a:tcPr marL="116114" marR="116114"/>
                </a:tc>
              </a:tr>
              <a:tr h="3839996">
                <a:tc>
                  <a:txBody>
                    <a:bodyPr/>
                    <a:lstStyle/>
                    <a:p>
                      <a:pPr algn="r" rtl="1">
                        <a:buFont typeface="Arial" pitchFamily="34" charset="0"/>
                        <a:buChar char="•"/>
                      </a:pPr>
                      <a:r>
                        <a:rPr lang="fa-IR" sz="2400" baseline="0" dirty="0" smtClean="0"/>
                        <a:t> مرکزتحقیق وتوسعه گندم</a:t>
                      </a:r>
                    </a:p>
                    <a:p>
                      <a:pPr algn="r" rtl="1">
                        <a:buFont typeface="Arial" pitchFamily="34" charset="0"/>
                        <a:buChar char="•"/>
                      </a:pPr>
                      <a:r>
                        <a:rPr lang="fa-IR" sz="2400" baseline="0" dirty="0" smtClean="0"/>
                        <a:t> مرکزتحقیق وتوسعه برنج</a:t>
                      </a:r>
                    </a:p>
                    <a:p>
                      <a:pPr algn="r" rtl="1">
                        <a:buFont typeface="Arial" pitchFamily="34" charset="0"/>
                        <a:buChar char="•"/>
                      </a:pPr>
                      <a:r>
                        <a:rPr lang="fa-IR" sz="2400" baseline="0" dirty="0" smtClean="0"/>
                        <a:t> مرکزصادرات توت</a:t>
                      </a:r>
                    </a:p>
                    <a:p>
                      <a:pPr algn="r" rtl="1">
                        <a:buFont typeface="Arial" pitchFamily="34" charset="0"/>
                        <a:buChar char="•"/>
                      </a:pPr>
                      <a:r>
                        <a:rPr lang="fa-IR" sz="2400" baseline="0" dirty="0" smtClean="0"/>
                        <a:t> مرکزتوسعه کچالو</a:t>
                      </a:r>
                    </a:p>
                    <a:p>
                      <a:pPr algn="r" rtl="1">
                        <a:buFont typeface="Arial" pitchFamily="34" charset="0"/>
                        <a:buChar char="•"/>
                      </a:pPr>
                      <a:r>
                        <a:rPr lang="fa-IR" sz="2400" baseline="0" dirty="0" smtClean="0"/>
                        <a:t> مرکزتوسعه پیاز</a:t>
                      </a:r>
                    </a:p>
                    <a:p>
                      <a:pPr algn="r" rtl="1">
                        <a:buFont typeface="Arial" pitchFamily="34" charset="0"/>
                        <a:buChar char="•"/>
                      </a:pPr>
                      <a:r>
                        <a:rPr lang="fa-IR" sz="2400" baseline="0" dirty="0" smtClean="0"/>
                        <a:t> مرکزتوسعه بادنجان رومی</a:t>
                      </a:r>
                    </a:p>
                    <a:p>
                      <a:pPr algn="r" rtl="1">
                        <a:buFont typeface="Arial" pitchFamily="34" charset="0"/>
                        <a:buChar char="•"/>
                      </a:pPr>
                      <a:r>
                        <a:rPr lang="fa-IR" sz="2400" baseline="0" dirty="0" smtClean="0"/>
                        <a:t> مرکزتولید وحاصلدهی جلغوزه</a:t>
                      </a:r>
                    </a:p>
                    <a:p>
                      <a:pPr algn="r" rtl="1">
                        <a:buFont typeface="Arial" pitchFamily="34" charset="0"/>
                        <a:buChar char="•"/>
                      </a:pPr>
                      <a:r>
                        <a:rPr lang="fa-IR" sz="2400" baseline="0" dirty="0" smtClean="0"/>
                        <a:t> مرکزتولید وصادرات هنگ وشیرین بویه</a:t>
                      </a:r>
                    </a:p>
                    <a:p>
                      <a:pPr algn="r" rtl="1">
                        <a:buFont typeface="Arial" pitchFamily="34" charset="0"/>
                        <a:buChar char="•"/>
                      </a:pPr>
                      <a:r>
                        <a:rPr lang="fa-IR" sz="2400" baseline="0" dirty="0" smtClean="0"/>
                        <a:t> مرکزپرورش بزوگوسفند</a:t>
                      </a:r>
                    </a:p>
                    <a:p>
                      <a:pPr algn="r" rtl="1">
                        <a:buFont typeface="Arial" pitchFamily="34" charset="0"/>
                        <a:buChar char="•"/>
                      </a:pPr>
                      <a:r>
                        <a:rPr lang="fa-IR" sz="2400" baseline="0" dirty="0" smtClean="0"/>
                        <a:t> مرکزانکشاف مرغداری</a:t>
                      </a:r>
                    </a:p>
                    <a:p>
                      <a:pPr algn="r" rtl="1">
                        <a:buFont typeface="Arial" pitchFamily="34" charset="0"/>
                        <a:buChar char="•"/>
                      </a:pPr>
                      <a:r>
                        <a:rPr lang="fa-IR" sz="2400" baseline="0" dirty="0" smtClean="0"/>
                        <a:t> مرکزتوسعه فارم های گاوداری</a:t>
                      </a:r>
                    </a:p>
                    <a:p>
                      <a:pPr algn="r" rtl="1">
                        <a:buFont typeface="Arial" pitchFamily="34" charset="0"/>
                        <a:buChar char="•"/>
                      </a:pPr>
                      <a:r>
                        <a:rPr lang="fa-IR" sz="2400" baseline="0" dirty="0" smtClean="0"/>
                        <a:t> مرکزانکشاف زنبورداری وپیله وری</a:t>
                      </a:r>
                      <a:endParaRPr lang="en-US" sz="2400" dirty="0"/>
                    </a:p>
                  </a:txBody>
                  <a:tcPr marL="116114" marR="116114"/>
                </a:tc>
                <a:tc>
                  <a:txBody>
                    <a:bodyPr/>
                    <a:lstStyle/>
                    <a:p>
                      <a:pPr algn="r" rtl="1">
                        <a:buFont typeface="Arial" pitchFamily="34" charset="0"/>
                        <a:buChar char="•"/>
                      </a:pPr>
                      <a:r>
                        <a:rPr lang="fa-IR" sz="2400" baseline="0" dirty="0" smtClean="0"/>
                        <a:t> انستیتوت تحقیقاتی انگوروکشمش</a:t>
                      </a:r>
                    </a:p>
                    <a:p>
                      <a:pPr algn="r" rtl="1">
                        <a:buFont typeface="Arial" pitchFamily="34" charset="0"/>
                        <a:buChar char="•"/>
                      </a:pPr>
                      <a:r>
                        <a:rPr lang="fa-IR" sz="2400" baseline="0" dirty="0" smtClean="0"/>
                        <a:t> انستیتوت تحقیقاتی سیب</a:t>
                      </a:r>
                    </a:p>
                    <a:p>
                      <a:pPr algn="r" rtl="1">
                        <a:buFont typeface="Arial" pitchFamily="34" charset="0"/>
                        <a:buChar char="•"/>
                      </a:pPr>
                      <a:r>
                        <a:rPr lang="fa-IR" sz="2400" baseline="0" dirty="0" smtClean="0"/>
                        <a:t> انستیتوت تحقیقاتی انار</a:t>
                      </a:r>
                    </a:p>
                    <a:p>
                      <a:pPr algn="r" rtl="1">
                        <a:buFont typeface="Arial" pitchFamily="34" charset="0"/>
                        <a:buChar char="•"/>
                      </a:pPr>
                      <a:r>
                        <a:rPr lang="fa-IR" sz="2400" baseline="0" dirty="0" smtClean="0"/>
                        <a:t> انستیتوت تحقیقاتی بادام وپسته</a:t>
                      </a:r>
                    </a:p>
                    <a:p>
                      <a:pPr algn="r" rtl="1">
                        <a:buFont typeface="Arial" pitchFamily="34" charset="0"/>
                        <a:buChar char="•"/>
                      </a:pPr>
                      <a:r>
                        <a:rPr lang="fa-IR" sz="2400" baseline="0" dirty="0" smtClean="0"/>
                        <a:t> انستیتوت تولید وحاصلدهی پنبه</a:t>
                      </a:r>
                    </a:p>
                    <a:p>
                      <a:pPr algn="r" rtl="1">
                        <a:buFont typeface="Arial" pitchFamily="34" charset="0"/>
                        <a:buChar char="•"/>
                      </a:pPr>
                      <a:r>
                        <a:rPr lang="fa-IR" sz="2400" baseline="0" dirty="0" smtClean="0"/>
                        <a:t> انستیتوت توسعه زعفران </a:t>
                      </a:r>
                    </a:p>
                    <a:p>
                      <a:pPr algn="r" rtl="1">
                        <a:buFont typeface="Arial" pitchFamily="34" charset="0"/>
                        <a:buChar char="•"/>
                      </a:pPr>
                      <a:r>
                        <a:rPr lang="fa-IR" sz="2400" baseline="0" dirty="0" smtClean="0"/>
                        <a:t> انستیتوت تحقیقاتی بدیل کشت کوکنار</a:t>
                      </a:r>
                      <a:endParaRPr lang="en-US" sz="2400" dirty="0"/>
                    </a:p>
                  </a:txBody>
                  <a:tcPr marL="116114" marR="116114"/>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219604" y="228600"/>
            <a:ext cx="10972396" cy="1143000"/>
          </a:xfrm>
        </p:spPr>
        <p:txBody>
          <a:bodyPr/>
          <a:lstStyle/>
          <a:p>
            <a:pPr algn="ctr"/>
            <a:r>
              <a:rPr lang="ps-AF" b="1" dirty="0" smtClean="0">
                <a:ea typeface="ＭＳ Ｐゴシック" pitchFamily="34" charset="-128"/>
              </a:rPr>
              <a:t>ادامه </a:t>
            </a:r>
            <a:r>
              <a:rPr lang="fa-IR" b="1" dirty="0" smtClean="0">
                <a:ea typeface="ＭＳ Ｐゴシック" pitchFamily="34" charset="-128"/>
              </a:rPr>
              <a:t>پیشنهادات</a:t>
            </a:r>
            <a:r>
              <a:rPr lang="fa-IR" b="1" dirty="0" smtClean="0">
                <a:ea typeface="ＭＳ Ｐゴシック" pitchFamily="34" charset="-128"/>
              </a:rPr>
              <a:t>: </a:t>
            </a:r>
            <a:endParaRPr lang="en-US" b="1" dirty="0" smtClean="0">
              <a:ea typeface="ＭＳ Ｐゴシック" pitchFamily="34" charset="-128"/>
            </a:endParaRPr>
          </a:p>
        </p:txBody>
      </p:sp>
      <p:graphicFrame>
        <p:nvGraphicFramePr>
          <p:cNvPr id="5" name="Content Placeholder 4"/>
          <p:cNvGraphicFramePr>
            <a:graphicFrameLocks noGrp="1"/>
          </p:cNvGraphicFramePr>
          <p:nvPr>
            <p:ph idx="1"/>
          </p:nvPr>
        </p:nvGraphicFramePr>
        <p:xfrm>
          <a:off x="594683" y="1828800"/>
          <a:ext cx="10974412" cy="4572000"/>
        </p:xfrm>
        <a:graphic>
          <a:graphicData uri="http://schemas.openxmlformats.org/drawingml/2006/table">
            <a:tbl>
              <a:tblPr firstRow="1" bandRow="1">
                <a:tableStyleId>{5C22544A-7EE6-4342-B048-85BDC9FD1C3A}</a:tableStyleId>
              </a:tblPr>
              <a:tblGrid>
                <a:gridCol w="5487206"/>
                <a:gridCol w="5487206"/>
              </a:tblGrid>
              <a:tr h="370840">
                <a:tc>
                  <a:txBody>
                    <a:bodyPr/>
                    <a:lstStyle/>
                    <a:p>
                      <a:pPr algn="ctr"/>
                      <a:r>
                        <a:rPr lang="fa-IR" sz="2400" dirty="0" smtClean="0"/>
                        <a:t>فعالیت</a:t>
                      </a:r>
                      <a:r>
                        <a:rPr lang="fa-IR" sz="2400" baseline="0" dirty="0" smtClean="0"/>
                        <a:t> های پیشنهادی</a:t>
                      </a:r>
                      <a:endParaRPr lang="en-US" sz="2400" dirty="0"/>
                    </a:p>
                  </a:txBody>
                  <a:tcPr marL="116114" marR="116114"/>
                </a:tc>
                <a:tc>
                  <a:txBody>
                    <a:bodyPr/>
                    <a:lstStyle/>
                    <a:p>
                      <a:pPr algn="ctr"/>
                      <a:r>
                        <a:rPr lang="fa-IR" sz="2400" dirty="0" smtClean="0"/>
                        <a:t>فعالیت</a:t>
                      </a:r>
                      <a:r>
                        <a:rPr lang="fa-IR" sz="2400" baseline="0" dirty="0" smtClean="0"/>
                        <a:t> های پیشنهادی</a:t>
                      </a:r>
                      <a:endParaRPr lang="en-US" sz="2400" dirty="0"/>
                    </a:p>
                  </a:txBody>
                  <a:tcPr marL="116114" marR="116114"/>
                </a:tc>
              </a:tr>
              <a:tr h="370840">
                <a:tc>
                  <a:txBody>
                    <a:bodyPr/>
                    <a:lstStyle/>
                    <a:p>
                      <a:pPr algn="just" rtl="1">
                        <a:buFont typeface="Arial" pitchFamily="34" charset="0"/>
                        <a:buChar char="•"/>
                      </a:pPr>
                      <a:r>
                        <a:rPr lang="fa-IR" sz="2400" baseline="0" dirty="0" smtClean="0">
                          <a:ea typeface="ＭＳ Ｐゴシック" pitchFamily="34" charset="-128"/>
                        </a:rPr>
                        <a:t> </a:t>
                      </a:r>
                      <a:r>
                        <a:rPr lang="fa-IR" sz="2400" dirty="0" smtClean="0">
                          <a:ea typeface="ＭＳ Ｐゴシック" pitchFamily="34" charset="-128"/>
                        </a:rPr>
                        <a:t>ایجاد گواهی نامه کیفیت مواد غذایی</a:t>
                      </a:r>
                    </a:p>
                    <a:p>
                      <a:pPr algn="just" rtl="1">
                        <a:buFont typeface="Arial" pitchFamily="34" charset="0"/>
                        <a:buChar char="•"/>
                      </a:pPr>
                      <a:r>
                        <a:rPr lang="fa-IR" sz="2400" baseline="0" dirty="0" smtClean="0">
                          <a:ea typeface="ＭＳ Ｐゴシック" pitchFamily="34" charset="-128"/>
                        </a:rPr>
                        <a:t> </a:t>
                      </a:r>
                      <a:r>
                        <a:rPr lang="fa-IR" sz="2400" dirty="0" smtClean="0">
                          <a:ea typeface="ＭＳ Ｐゴシック" pitchFamily="34" charset="-128"/>
                        </a:rPr>
                        <a:t>فعال سازی دوباره آسیاب ها و مراکز پروسس محصولات زراعتی</a:t>
                      </a:r>
                    </a:p>
                    <a:p>
                      <a:pPr algn="just" rtl="1">
                        <a:buFont typeface="Arial" pitchFamily="34" charset="0"/>
                        <a:buChar char="•"/>
                      </a:pPr>
                      <a:r>
                        <a:rPr lang="fa-IR" sz="2400" baseline="0" dirty="0" smtClean="0">
                          <a:ea typeface="ＭＳ Ｐゴシック" pitchFamily="34" charset="-128"/>
                        </a:rPr>
                        <a:t> </a:t>
                      </a:r>
                      <a:r>
                        <a:rPr lang="fa-IR" sz="2400" dirty="0" smtClean="0">
                          <a:ea typeface="ＭＳ Ｐゴシック" pitchFamily="34" charset="-128"/>
                        </a:rPr>
                        <a:t>حمایت از سکتور مالداری</a:t>
                      </a:r>
                    </a:p>
                    <a:p>
                      <a:pPr algn="just" rtl="1">
                        <a:buFont typeface="Arial" pitchFamily="34" charset="0"/>
                        <a:buChar char="•"/>
                      </a:pPr>
                      <a:r>
                        <a:rPr lang="fa-IR" sz="2400" baseline="0" dirty="0" smtClean="0">
                          <a:ea typeface="ＭＳ Ｐゴシック" pitchFamily="34" charset="-128"/>
                        </a:rPr>
                        <a:t> </a:t>
                      </a:r>
                      <a:r>
                        <a:rPr lang="fa-IR" sz="2400" dirty="0" smtClean="0">
                          <a:ea typeface="ＭＳ Ｐゴシック" pitchFamily="34" charset="-128"/>
                        </a:rPr>
                        <a:t>اتصال مزارع به بازار از طریق دهلیز های هوایی</a:t>
                      </a:r>
                    </a:p>
                    <a:p>
                      <a:pPr algn="just" rtl="1">
                        <a:buFont typeface="Arial" pitchFamily="34" charset="0"/>
                        <a:buChar char="•"/>
                      </a:pPr>
                      <a:r>
                        <a:rPr lang="fa-IR" sz="2400" baseline="0" dirty="0" smtClean="0">
                          <a:ea typeface="ＭＳ Ｐゴシック" pitchFamily="34" charset="-128"/>
                        </a:rPr>
                        <a:t> </a:t>
                      </a:r>
                      <a:r>
                        <a:rPr lang="fa-IR" sz="2400" dirty="0" smtClean="0">
                          <a:ea typeface="ＭＳ Ｐゴシック" pitchFamily="34" charset="-128"/>
                        </a:rPr>
                        <a:t>بهبود میکانیزم های تامین مالی زراعتی</a:t>
                      </a:r>
                    </a:p>
                    <a:p>
                      <a:pPr algn="just" rtl="1">
                        <a:buFont typeface="Arial" pitchFamily="34" charset="0"/>
                        <a:buChar char="•"/>
                      </a:pPr>
                      <a:r>
                        <a:rPr lang="fa-IR" sz="2400" baseline="0" dirty="0" smtClean="0">
                          <a:ea typeface="ＭＳ Ｐゴシック" pitchFamily="34" charset="-128"/>
                        </a:rPr>
                        <a:t> </a:t>
                      </a:r>
                      <a:r>
                        <a:rPr lang="fa-IR" sz="2400" dirty="0" smtClean="0">
                          <a:ea typeface="ＭＳ Ｐゴシック" pitchFamily="34" charset="-128"/>
                        </a:rPr>
                        <a:t>آغاز رسمی تولید محصولات غیر سنتی</a:t>
                      </a:r>
                    </a:p>
                    <a:p>
                      <a:pPr algn="just" rtl="1">
                        <a:buFont typeface="Arial" pitchFamily="34" charset="0"/>
                        <a:buChar char="•"/>
                      </a:pPr>
                      <a:r>
                        <a:rPr lang="fa-IR" sz="2400" baseline="0" dirty="0" smtClean="0">
                          <a:ea typeface="ＭＳ Ｐゴシック" pitchFamily="34" charset="-128"/>
                        </a:rPr>
                        <a:t> </a:t>
                      </a:r>
                      <a:r>
                        <a:rPr lang="fa-IR" sz="2400" dirty="0" smtClean="0">
                          <a:ea typeface="ＭＳ Ｐゴシック" pitchFamily="34" charset="-128"/>
                        </a:rPr>
                        <a:t>تنظیم و بهبود استانداردهای تغذیه ملی</a:t>
                      </a:r>
                    </a:p>
                    <a:p>
                      <a:pPr algn="just" rtl="1">
                        <a:buFont typeface="Arial" pitchFamily="34" charset="0"/>
                        <a:buChar char="•"/>
                      </a:pPr>
                      <a:r>
                        <a:rPr lang="fa-IR" sz="2400" baseline="0" dirty="0" smtClean="0">
                          <a:ea typeface="ＭＳ Ｐゴシック" pitchFamily="34" charset="-128"/>
                        </a:rPr>
                        <a:t> تبدیل نمودن تصدی کود وبرق مزارشریف به شرکت</a:t>
                      </a:r>
                      <a:endParaRPr lang="fa-IR" sz="2400" dirty="0" smtClean="0">
                        <a:ea typeface="ＭＳ Ｐゴシック" pitchFamily="34" charset="-128"/>
                      </a:endParaRPr>
                    </a:p>
                    <a:p>
                      <a:pPr algn="just" rtl="1">
                        <a:buFont typeface="Arial" pitchFamily="34" charset="0"/>
                        <a:buChar char="•"/>
                      </a:pPr>
                      <a:r>
                        <a:rPr lang="fa-IR" sz="2400" baseline="0" dirty="0" smtClean="0">
                          <a:ea typeface="ＭＳ Ｐゴシック" pitchFamily="34" charset="-128"/>
                        </a:rPr>
                        <a:t> </a:t>
                      </a:r>
                      <a:r>
                        <a:rPr lang="fa-IR" sz="2400" dirty="0" smtClean="0">
                          <a:ea typeface="ＭＳ Ｐゴシック" pitchFamily="34" charset="-128"/>
                        </a:rPr>
                        <a:t>ایجاد یک کمیته فرعی سکتور زراعت</a:t>
                      </a:r>
                    </a:p>
                  </a:txBody>
                  <a:tcPr marL="116114" marR="116114"/>
                </a:tc>
                <a:tc>
                  <a:txBody>
                    <a:bodyPr/>
                    <a:lstStyle/>
                    <a:p>
                      <a:pPr algn="just" rtl="1">
                        <a:buFont typeface="Arial" pitchFamily="34" charset="0"/>
                        <a:buChar char="•"/>
                      </a:pPr>
                      <a:r>
                        <a:rPr lang="fa-IR" sz="2400" baseline="0" dirty="0" smtClean="0"/>
                        <a:t> </a:t>
                      </a:r>
                      <a:r>
                        <a:rPr lang="fa-IR" sz="2400" dirty="0" smtClean="0">
                          <a:ea typeface="ＭＳ Ｐゴシック" pitchFamily="34" charset="-128"/>
                        </a:rPr>
                        <a:t>تثبیت تولید، پروسس و نیز اهداف صادراتی برای هر یکی از اقلام عمده</a:t>
                      </a:r>
                    </a:p>
                    <a:p>
                      <a:pPr algn="just" rtl="1">
                        <a:buFont typeface="Arial" pitchFamily="34" charset="0"/>
                        <a:buChar char="•"/>
                      </a:pPr>
                      <a:r>
                        <a:rPr lang="fa-IR" sz="2400" baseline="0" dirty="0" smtClean="0">
                          <a:ea typeface="ＭＳ Ｐゴシック" pitchFamily="34" charset="-128"/>
                        </a:rPr>
                        <a:t> </a:t>
                      </a:r>
                      <a:r>
                        <a:rPr lang="fa-IR" sz="2400" dirty="0" smtClean="0">
                          <a:ea typeface="ＭＳ Ｐゴシック" pitchFamily="34" charset="-128"/>
                        </a:rPr>
                        <a:t>اصلاحات در سیستم کوپراتیفی افغانستان</a:t>
                      </a:r>
                    </a:p>
                    <a:p>
                      <a:pPr algn="just" rtl="1">
                        <a:buFont typeface="Arial" pitchFamily="34" charset="0"/>
                        <a:buChar char="•"/>
                      </a:pPr>
                      <a:r>
                        <a:rPr lang="fa-IR" sz="2400" baseline="0" dirty="0" smtClean="0">
                          <a:ea typeface="ＭＳ Ｐゴシック" pitchFamily="34" charset="-128"/>
                        </a:rPr>
                        <a:t> </a:t>
                      </a:r>
                      <a:r>
                        <a:rPr lang="fa-IR" sz="2400" dirty="0" smtClean="0">
                          <a:ea typeface="ＭＳ Ｐゴシック" pitchFamily="34" charset="-128"/>
                        </a:rPr>
                        <a:t>حمایت از انکشاف ارزش زنجیره ای زراعت</a:t>
                      </a:r>
                    </a:p>
                    <a:p>
                      <a:pPr algn="just" rtl="1">
                        <a:buFont typeface="Arial" pitchFamily="34" charset="0"/>
                        <a:buChar char="•"/>
                      </a:pPr>
                      <a:r>
                        <a:rPr lang="fa-IR" sz="2400" baseline="0" dirty="0" smtClean="0">
                          <a:ea typeface="ＭＳ Ｐゴシック" pitchFamily="34" charset="-128"/>
                        </a:rPr>
                        <a:t> </a:t>
                      </a:r>
                      <a:r>
                        <a:rPr lang="fa-IR" sz="2400" dirty="0" smtClean="0">
                          <a:ea typeface="ＭＳ Ｐゴシック" pitchFamily="34" charset="-128"/>
                        </a:rPr>
                        <a:t>تشکیل گروپهای زراعتی منطقوی</a:t>
                      </a:r>
                    </a:p>
                    <a:p>
                      <a:pPr algn="just" rtl="1">
                        <a:buFont typeface="Arial" pitchFamily="34" charset="0"/>
                        <a:buChar char="•"/>
                      </a:pPr>
                      <a:r>
                        <a:rPr lang="fa-IR" sz="2400" baseline="0" dirty="0" smtClean="0">
                          <a:ea typeface="ＭＳ Ｐゴシック" pitchFamily="34" charset="-128"/>
                        </a:rPr>
                        <a:t> </a:t>
                      </a:r>
                      <a:r>
                        <a:rPr lang="fa-IR" sz="2400" dirty="0" smtClean="0">
                          <a:ea typeface="ＭＳ Ｐゴシック" pitchFamily="34" charset="-128"/>
                        </a:rPr>
                        <a:t>حمایت از ایجاد پوهنتون های زراعتی</a:t>
                      </a:r>
                    </a:p>
                    <a:p>
                      <a:pPr algn="just" rtl="1">
                        <a:buFont typeface="Arial" pitchFamily="34" charset="0"/>
                        <a:buChar char="•"/>
                      </a:pPr>
                      <a:r>
                        <a:rPr lang="fa-IR" sz="2400" baseline="0" dirty="0" smtClean="0">
                          <a:ea typeface="ＭＳ Ｐゴシック" pitchFamily="34" charset="-128"/>
                        </a:rPr>
                        <a:t> </a:t>
                      </a:r>
                      <a:r>
                        <a:rPr lang="fa-IR" sz="2400" dirty="0" smtClean="0">
                          <a:ea typeface="ＭＳ Ｐゴシック" pitchFamily="34" charset="-128"/>
                        </a:rPr>
                        <a:t>ایجاد استراتیژی های زراعتی منطقوی</a:t>
                      </a:r>
                    </a:p>
                    <a:p>
                      <a:pPr algn="just" rtl="1">
                        <a:buFont typeface="Arial" pitchFamily="34" charset="0"/>
                        <a:buChar char="•"/>
                      </a:pPr>
                      <a:r>
                        <a:rPr lang="fa-IR" sz="2400" baseline="0" dirty="0" smtClean="0">
                          <a:ea typeface="ＭＳ Ｐゴシック" pitchFamily="34" charset="-128"/>
                        </a:rPr>
                        <a:t> </a:t>
                      </a:r>
                      <a:r>
                        <a:rPr lang="fa-IR" sz="2400" dirty="0" smtClean="0">
                          <a:ea typeface="ＭＳ Ｐゴシック" pitchFamily="34" charset="-128"/>
                        </a:rPr>
                        <a:t>بررسی شیوه های قوی حمایت در قیمت</a:t>
                      </a:r>
                    </a:p>
                    <a:p>
                      <a:pPr algn="just" rtl="1">
                        <a:buFont typeface="Arial" pitchFamily="34" charset="0"/>
                        <a:buChar char="•"/>
                      </a:pPr>
                      <a:r>
                        <a:rPr lang="fa-IR" sz="2400" baseline="0" dirty="0" smtClean="0">
                          <a:ea typeface="ＭＳ Ｐゴシック" pitchFamily="34" charset="-128"/>
                        </a:rPr>
                        <a:t> </a:t>
                      </a:r>
                      <a:r>
                        <a:rPr lang="fa-IR" sz="2400" dirty="0" smtClean="0">
                          <a:ea typeface="ＭＳ Ｐゴシック" pitchFamily="34" charset="-128"/>
                        </a:rPr>
                        <a:t>ایجاد یک ستراتیژی ملی آبیاری:</a:t>
                      </a:r>
                    </a:p>
                    <a:p>
                      <a:pPr algn="r" rtl="1">
                        <a:buFont typeface="Arial" pitchFamily="34" charset="0"/>
                        <a:buChar char="•"/>
                      </a:pPr>
                      <a:endParaRPr lang="en-US" sz="2400" dirty="0"/>
                    </a:p>
                  </a:txBody>
                  <a:tcPr marL="116114" marR="116114"/>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219604" y="228600"/>
            <a:ext cx="10972396" cy="1143000"/>
          </a:xfrm>
        </p:spPr>
        <p:txBody>
          <a:bodyPr/>
          <a:lstStyle/>
          <a:p>
            <a:pPr algn="r"/>
            <a:r>
              <a:rPr lang="fa-IR" smtClean="0">
                <a:ea typeface="ＭＳ Ｐゴシック" pitchFamily="34" charset="-128"/>
              </a:rPr>
              <a:t>پلان تطبیقی: اقدامات فوری</a:t>
            </a:r>
            <a:endParaRPr lang="en-US" smtClean="0">
              <a:ea typeface="ＭＳ Ｐゴシック" pitchFamily="34" charset="-128"/>
            </a:endParaRPr>
          </a:p>
        </p:txBody>
      </p:sp>
      <p:sp>
        <p:nvSpPr>
          <p:cNvPr id="25603" name="Content Placeholder 2"/>
          <p:cNvSpPr>
            <a:spLocks noGrp="1"/>
          </p:cNvSpPr>
          <p:nvPr>
            <p:ph idx="1"/>
          </p:nvPr>
        </p:nvSpPr>
        <p:spPr>
          <a:xfrm>
            <a:off x="832556" y="1447800"/>
            <a:ext cx="10972396" cy="5181600"/>
          </a:xfrm>
        </p:spPr>
        <p:txBody>
          <a:bodyPr/>
          <a:lstStyle/>
          <a:p>
            <a:pPr algn="r" rtl="1"/>
            <a:r>
              <a:rPr lang="fa-IR" sz="2800" smtClean="0">
                <a:ea typeface="ＭＳ Ｐゴシック" pitchFamily="34" charset="-128"/>
              </a:rPr>
              <a:t>بمنظور تطبیق این نقشه راه، تصامیم و اقدامات متعددی ذیل  باید اتخاذ گردد.</a:t>
            </a:r>
          </a:p>
          <a:p>
            <a:pPr algn="r" rtl="1"/>
            <a:r>
              <a:rPr lang="fa-IR" sz="2800" smtClean="0">
                <a:ea typeface="ＭＳ Ｐゴシック" pitchFamily="34" charset="-128"/>
              </a:rPr>
              <a:t>جلسات مشورتی باید با تولید کنندگان، پروسس کنندگان و صادر کنندگان دایر گردد</a:t>
            </a:r>
          </a:p>
          <a:p>
            <a:pPr algn="r" rtl="1"/>
            <a:r>
              <a:rPr lang="fa-IR" sz="2800" smtClean="0">
                <a:ea typeface="ＭＳ Ｐゴシック" pitchFamily="34" charset="-128"/>
              </a:rPr>
              <a:t>دولت همکاری اش را با این اتحادیه های ملی آغاز و جلسات سالانه را بمنظور تعیین هدف مقدار تولید در هر ولایت دایر خواهد نمود.</a:t>
            </a:r>
          </a:p>
          <a:p>
            <a:pPr algn="r" rtl="1"/>
            <a:r>
              <a:rPr lang="fa-IR" sz="2400" smtClean="0">
                <a:ea typeface="ＭＳ Ｐゴシック" pitchFamily="34" charset="-128"/>
              </a:rPr>
              <a:t>دولت انستیتوتهای مختص هر محصول را در سراسر کشور تأسیس خواهد نمود</a:t>
            </a:r>
          </a:p>
          <a:p>
            <a:pPr algn="r" rtl="1"/>
            <a:r>
              <a:rPr lang="fa-IR" sz="2800" smtClean="0">
                <a:ea typeface="ＭＳ Ｐゴシック" pitchFamily="34" charset="-128"/>
              </a:rPr>
              <a:t>دولت بمنظور ایجاد مراکز پروسس در هر ولایت برای هر محصولی که عمده ترین محصول زراعتی آن ولایت را تشکیل میدهد</a:t>
            </a:r>
          </a:p>
          <a:p>
            <a:pPr algn="r" rtl="1"/>
            <a:r>
              <a:rPr lang="fa-IR" sz="2800" smtClean="0">
                <a:ea typeface="ＭＳ Ｐゴシック" pitchFamily="34" charset="-128"/>
              </a:rPr>
              <a:t>این اقدامات مقدماتی باید در جریان یکسال بعد از تصویب این نقشه راه روی دست گرفته شود. </a:t>
            </a:r>
            <a:endParaRPr lang="en-US" sz="2800" smtClean="0">
              <a:ea typeface="ＭＳ Ｐゴシック"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ChangeArrowheads="1"/>
          </p:cNvSpPr>
          <p:nvPr/>
        </p:nvSpPr>
        <p:spPr bwMode="auto">
          <a:xfrm>
            <a:off x="3096381" y="3244850"/>
            <a:ext cx="5708952" cy="922338"/>
          </a:xfrm>
          <a:prstGeom prst="rect">
            <a:avLst/>
          </a:prstGeom>
          <a:noFill/>
          <a:ln w="9525">
            <a:noFill/>
            <a:miter lim="800000"/>
            <a:headEnd/>
            <a:tailEnd/>
          </a:ln>
        </p:spPr>
        <p:txBody>
          <a:bodyPr>
            <a:spAutoFit/>
          </a:bodyPr>
          <a:lstStyle/>
          <a:p>
            <a:pPr algn="ctr"/>
            <a:r>
              <a:rPr lang="fa-IR" sz="5400" b="1"/>
              <a:t>له </a:t>
            </a:r>
            <a:r>
              <a:rPr lang="ps-AF" sz="5400" b="1"/>
              <a:t>پاملرنی مو مننه</a:t>
            </a:r>
            <a:endParaRPr lang="en-US" sz="54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86829" y="320738"/>
            <a:ext cx="1221809" cy="369332"/>
          </a:xfrm>
          <a:prstGeom prst="rect">
            <a:avLst/>
          </a:prstGeom>
          <a:noFill/>
        </p:spPr>
        <p:txBody>
          <a:bodyPr wrap="none" rtlCol="0">
            <a:spAutoFit/>
          </a:bodyPr>
          <a:lstStyle/>
          <a:p>
            <a:pPr algn="r"/>
            <a:r>
              <a:rPr lang="fa-IR" altLang="en-US" b="1" dirty="0" smtClean="0">
                <a:solidFill>
                  <a:schemeClr val="tx2"/>
                </a:solidFill>
                <a:latin typeface="Cambria" panose="02040503050406030204" pitchFamily="18" charset="0"/>
              </a:rPr>
              <a:t>خلص مطالب:</a:t>
            </a:r>
            <a:endParaRPr lang="en-US" b="1" dirty="0">
              <a:solidFill>
                <a:schemeClr val="tx2"/>
              </a:solidFill>
              <a:latin typeface="Cambria" panose="02040503050406030204" pitchFamily="18" charset="0"/>
            </a:endParaRPr>
          </a:p>
        </p:txBody>
      </p:sp>
      <p:cxnSp>
        <p:nvCxnSpPr>
          <p:cNvPr id="6" name="Straight Connector 5"/>
          <p:cNvCxnSpPr/>
          <p:nvPr/>
        </p:nvCxnSpPr>
        <p:spPr>
          <a:xfrm>
            <a:off x="160423" y="1148654"/>
            <a:ext cx="11848215"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7" name="Content Placeholder 2"/>
          <p:cNvSpPr txBox="1">
            <a:spLocks/>
          </p:cNvSpPr>
          <p:nvPr/>
        </p:nvSpPr>
        <p:spPr>
          <a:xfrm>
            <a:off x="145150" y="1560295"/>
            <a:ext cx="6217438" cy="4876800"/>
          </a:xfrm>
          <a:prstGeom prst="rect">
            <a:avLst/>
          </a:prstGeom>
          <a:ln>
            <a:solidFill>
              <a:srgbClr val="00206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282575" algn="just" rtl="1">
              <a:buAutoNum type="arabicPeriod"/>
            </a:pPr>
            <a:r>
              <a:rPr lang="fa-IR" altLang="en-US" sz="2000" dirty="0" smtClean="0">
                <a:ea typeface="ＭＳ Ｐゴシック" panose="020B0600070205080204" pitchFamily="34" charset="-128"/>
              </a:rPr>
              <a:t> رشد اقتصادی </a:t>
            </a:r>
            <a:r>
              <a:rPr lang="fa-IR" altLang="en-US" sz="2000" dirty="0" smtClean="0">
                <a:ea typeface="ＭＳ Ｐゴシック" panose="020B0600070205080204" pitchFamily="34" charset="-128"/>
              </a:rPr>
              <a:t>سکتور زراعت، و مرور کلی بالای زراعت افغانستان که این شامل ۳۷.۹ ملیوین هکتار زمین زراعتی، تولید ۴.۴ ملیون تن گندم و تقریبا ۵۰ ملیون راَس مواشی را در بر میگیرد.</a:t>
            </a:r>
            <a:endParaRPr lang="fa-IR" altLang="en-US" sz="2000" dirty="0">
              <a:ea typeface="ＭＳ Ｐゴシック" panose="020B0600070205080204" pitchFamily="34" charset="-128"/>
            </a:endParaRPr>
          </a:p>
          <a:p>
            <a:pPr marL="457200" indent="-282575" algn="just" rtl="1">
              <a:buAutoNum type="arabicPeriod"/>
            </a:pPr>
            <a:r>
              <a:rPr lang="fa-IR" altLang="en-US" sz="2000" dirty="0" smtClean="0">
                <a:ea typeface="ＭＳ Ｐゴシック" panose="020B0600070205080204" pitchFamily="34" charset="-128"/>
              </a:rPr>
              <a:t> تهیه یک چارچوب زنجیره عرضه بخاطر شناسایی عرصه های عمده برای حمایت</a:t>
            </a:r>
            <a:endParaRPr lang="fa-IR" altLang="en-US" sz="2000" dirty="0">
              <a:ea typeface="ＭＳ Ｐゴシック" panose="020B0600070205080204" pitchFamily="34" charset="-128"/>
            </a:endParaRPr>
          </a:p>
          <a:p>
            <a:pPr marL="457200" indent="-282575" algn="just" rtl="1">
              <a:buAutoNum type="arabicPeriod"/>
            </a:pPr>
            <a:r>
              <a:rPr lang="fa-IR" altLang="en-US" sz="2000" dirty="0" smtClean="0">
                <a:ea typeface="ＭＳ Ｐゴシック" panose="020B0600070205080204" pitchFamily="34" charset="-128"/>
              </a:rPr>
              <a:t>این سند مروری مختصری بالای محدودیت های موجود سکتور زراعت ( که شامل عدم موجودیت عوامل تولید و ضعیف بودن اتصال به بازار های بین المللی می باشد) </a:t>
            </a:r>
          </a:p>
          <a:p>
            <a:pPr marL="457200" indent="-282575" algn="just" rtl="1">
              <a:buAutoNum type="arabicPeriod"/>
            </a:pPr>
            <a:r>
              <a:rPr lang="fa-IR" altLang="en-US" sz="2000" dirty="0" smtClean="0">
                <a:ea typeface="ＭＳ Ｐゴシック" panose="020B0600070205080204" pitchFamily="34" charset="-128"/>
              </a:rPr>
              <a:t>بررسی بنیاد قانونی سکتور زراعت</a:t>
            </a:r>
          </a:p>
          <a:p>
            <a:pPr marL="457200" indent="-282575" algn="just" rtl="1">
              <a:buAutoNum type="arabicPeriod"/>
            </a:pPr>
            <a:r>
              <a:rPr lang="fa-IR" altLang="en-US" sz="2000" dirty="0" smtClean="0">
                <a:ea typeface="ＭＳ Ｐゴシック" panose="020B0600070205080204" pitchFamily="34" charset="-128"/>
              </a:rPr>
              <a:t> </a:t>
            </a:r>
            <a:r>
              <a:rPr lang="fa-IR" altLang="en-US" sz="2000" dirty="0">
                <a:ea typeface="ＭＳ Ｐゴシック" panose="020B0600070205080204" pitchFamily="34" charset="-128"/>
              </a:rPr>
              <a:t>توصیه های لازم برای ساحات مشخص در بخش زراعت و مالداری </a:t>
            </a:r>
            <a:endParaRPr lang="fa-IR" altLang="en-US" sz="2000" dirty="0" smtClean="0">
              <a:ea typeface="ＭＳ Ｐゴシック" panose="020B0600070205080204" pitchFamily="34" charset="-128"/>
            </a:endParaRPr>
          </a:p>
          <a:p>
            <a:pPr marL="457200" indent="-282575" algn="just" rtl="1">
              <a:buAutoNum type="arabicPeriod"/>
            </a:pPr>
            <a:r>
              <a:rPr lang="fa-IR" altLang="en-US" sz="2000" dirty="0" smtClean="0">
                <a:ea typeface="ＭＳ Ｐゴシック" panose="020B0600070205080204" pitchFamily="34" charset="-128"/>
              </a:rPr>
              <a:t>تهیه </a:t>
            </a:r>
            <a:r>
              <a:rPr lang="fa-IR" altLang="en-US" sz="2000" dirty="0">
                <a:ea typeface="ＭＳ Ｐゴシック" panose="020B0600070205080204" pitchFamily="34" charset="-128"/>
              </a:rPr>
              <a:t>چارچوب انکشاف منطقوی و در اخیر خلاصه توصیه های عمده در بخش زراعت و مالداری می </a:t>
            </a:r>
            <a:r>
              <a:rPr lang="fa-IR" altLang="en-US" sz="2000" dirty="0" smtClean="0">
                <a:ea typeface="ＭＳ Ｐゴシック" panose="020B0600070205080204" pitchFamily="34" charset="-128"/>
              </a:rPr>
              <a:t>باشد</a:t>
            </a:r>
            <a:endParaRPr lang="ps-AF" altLang="en-US" sz="2000" dirty="0">
              <a:ea typeface="ＭＳ Ｐゴシック" panose="020B0600070205080204" pitchFamily="34" charset="-128"/>
            </a:endParaRPr>
          </a:p>
        </p:txBody>
      </p:sp>
      <p:sp>
        <p:nvSpPr>
          <p:cNvPr id="2" name="TextBox 1"/>
          <p:cNvSpPr txBox="1"/>
          <p:nvPr/>
        </p:nvSpPr>
        <p:spPr>
          <a:xfrm>
            <a:off x="145150" y="1190165"/>
            <a:ext cx="6217438" cy="369332"/>
          </a:xfrm>
          <a:prstGeom prst="rect">
            <a:avLst/>
          </a:prstGeom>
          <a:solidFill>
            <a:srgbClr val="002060"/>
          </a:solidFill>
          <a:ln>
            <a:solidFill>
              <a:srgbClr val="002060"/>
            </a:solidFill>
          </a:ln>
        </p:spPr>
        <p:txBody>
          <a:bodyPr wrap="square" rtlCol="0">
            <a:spAutoFit/>
          </a:bodyPr>
          <a:lstStyle/>
          <a:p>
            <a:pPr algn="r"/>
            <a:r>
              <a:rPr lang="fa-IR" altLang="en-US" b="1" dirty="0">
                <a:solidFill>
                  <a:schemeClr val="bg1"/>
                </a:solidFill>
                <a:latin typeface="Cambria" panose="02040503050406030204" pitchFamily="18" charset="0"/>
              </a:rPr>
              <a:t>این سند مسایل در بر گیرنده موارد ذیل است</a:t>
            </a:r>
            <a:r>
              <a:rPr lang="fa-IR" altLang="en-US" b="1" dirty="0" smtClean="0">
                <a:solidFill>
                  <a:schemeClr val="bg1"/>
                </a:solidFill>
                <a:latin typeface="Cambria" panose="02040503050406030204" pitchFamily="18" charset="0"/>
              </a:rPr>
              <a:t>:</a:t>
            </a:r>
          </a:p>
        </p:txBody>
      </p:sp>
      <p:sp>
        <p:nvSpPr>
          <p:cNvPr id="8" name="Content Placeholder 2"/>
          <p:cNvSpPr txBox="1">
            <a:spLocks/>
          </p:cNvSpPr>
          <p:nvPr/>
        </p:nvSpPr>
        <p:spPr>
          <a:xfrm>
            <a:off x="6408066" y="1559497"/>
            <a:ext cx="5600572" cy="4876800"/>
          </a:xfrm>
          <a:prstGeom prst="rect">
            <a:avLst/>
          </a:prstGeom>
          <a:ln>
            <a:solidFill>
              <a:srgbClr val="00206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74625" algn="just" rtl="1"/>
            <a:r>
              <a:rPr lang="fa-IR" altLang="en-US" sz="2000" dirty="0">
                <a:ea typeface="ＭＳ Ｐゴシック" panose="020B0600070205080204" pitchFamily="34" charset="-128"/>
              </a:rPr>
              <a:t>افغانستان در سراسر کشور بیشترین منابع زراعتی دارد. که گندم یکی از محصولات عمده ان می باشد، وبه اساس تولید در  سطح جهان جایگاه ۲۳ را دارد و به اساس مصرف سالنه جایگاه ۲۱ را دارد. در بخش نباتات هارتیکلچری، این کشور بیشترین میوه جات، سبزیجات، مغز باب را تولید می نماید. اما بعضی از نباتات به شکل تجارتی وجود نه دارم مانند </a:t>
            </a:r>
            <a:r>
              <a:rPr lang="en-US" altLang="en-US" sz="2000" dirty="0">
                <a:ea typeface="ＭＳ Ｐゴシック" panose="020B0600070205080204" pitchFamily="34" charset="-128"/>
              </a:rPr>
              <a:t>licorice and </a:t>
            </a:r>
            <a:r>
              <a:rPr lang="en-US" altLang="en-US" sz="2000" dirty="0" smtClean="0">
                <a:ea typeface="ＭＳ Ｐゴシック" panose="020B0600070205080204" pitchFamily="34" charset="-128"/>
              </a:rPr>
              <a:t>asafetida</a:t>
            </a:r>
            <a:endParaRPr lang="fa-IR" altLang="en-US" sz="2000" dirty="0">
              <a:ea typeface="ＭＳ Ｐゴシック" panose="020B0600070205080204" pitchFamily="34" charset="-128"/>
            </a:endParaRPr>
          </a:p>
          <a:p>
            <a:pPr algn="just" rtl="1"/>
            <a:r>
              <a:rPr lang="fa-IR" altLang="en-US" sz="2000" dirty="0">
                <a:ea typeface="ＭＳ Ｐゴシック" panose="020B0600070205080204" pitchFamily="34" charset="-128"/>
              </a:rPr>
              <a:t>ساحه مجموعی </a:t>
            </a:r>
            <a:r>
              <a:rPr lang="fa-IR" altLang="en-US" sz="2000" dirty="0" smtClean="0">
                <a:ea typeface="ＭＳ Ｐゴシック" panose="020B0600070205080204" pitchFamily="34" charset="-128"/>
              </a:rPr>
              <a:t>۶</a:t>
            </a:r>
            <a:r>
              <a:rPr lang="ps-AF" altLang="en-US" sz="2000" dirty="0" smtClean="0">
                <a:ea typeface="ＭＳ Ｐゴシック" panose="020B0600070205080204" pitchFamily="34" charset="-128"/>
              </a:rPr>
              <a:t>۵۲</a:t>
            </a:r>
            <a:r>
              <a:rPr lang="fa-IR" altLang="en-US" sz="2000" dirty="0" smtClean="0">
                <a:ea typeface="ＭＳ Ｐゴシック" panose="020B0600070205080204" pitchFamily="34" charset="-128"/>
              </a:rPr>
              <a:t>۰۰۰ </a:t>
            </a:r>
            <a:r>
              <a:rPr lang="fa-IR" altLang="en-US" sz="2000" dirty="0">
                <a:ea typeface="ＭＳ Ｐゴシック" panose="020B0600070205080204" pitchFamily="34" charset="-128"/>
              </a:rPr>
              <a:t>کلیو متر مربع ( که از جمله ۳۹٪ ان کوه ها، ۴۶٪ آن علف چر های دایمی، ۱۲٪ قابل کشت و ۳٪ جنگلات را تشکیل میدهد</a:t>
            </a:r>
            <a:endParaRPr lang="en-US" altLang="en-US" sz="2000" dirty="0">
              <a:ea typeface="ＭＳ Ｐゴシック" panose="020B0600070205080204" pitchFamily="34" charset="-128"/>
            </a:endParaRPr>
          </a:p>
          <a:p>
            <a:pPr algn="just" rtl="1"/>
            <a:r>
              <a:rPr lang="fa-IR" altLang="en-US" sz="2000" dirty="0">
                <a:ea typeface="ＭＳ Ｐゴシック" panose="020B0600070205080204" pitchFamily="34" charset="-128"/>
              </a:rPr>
              <a:t>این شامل فعالیت های مالداری، که یکی از بخش های مهمی اقتصادی کشور را تشکیل میدهد می باشد و ۴۹٪ از خانوار های زراعتی عاید خویش را از این سکتور به دست می اورد</a:t>
            </a:r>
            <a:endParaRPr lang="en-US" altLang="en-US" sz="2000" dirty="0">
              <a:ea typeface="ＭＳ Ｐゴシック" panose="020B0600070205080204" pitchFamily="34" charset="-128"/>
            </a:endParaRPr>
          </a:p>
          <a:p>
            <a:pPr algn="just" rtl="1"/>
            <a:r>
              <a:rPr lang="fa-IR" altLang="en-US" sz="2000" dirty="0">
                <a:ea typeface="ＭＳ Ｐゴシック" panose="020B0600070205080204" pitchFamily="34" charset="-128"/>
              </a:rPr>
              <a:t>سکتور زراعت ۲۷٪ </a:t>
            </a:r>
            <a:r>
              <a:rPr lang="en-US" altLang="en-US" sz="2000" dirty="0">
                <a:ea typeface="ＭＳ Ｐゴシック" panose="020B0600070205080204" pitchFamily="34" charset="-128"/>
              </a:rPr>
              <a:t>GDP</a:t>
            </a:r>
            <a:r>
              <a:rPr lang="fa-IR" altLang="en-US" sz="2000" dirty="0">
                <a:ea typeface="ＭＳ Ｐゴシック" panose="020B0600070205080204" pitchFamily="34" charset="-128"/>
              </a:rPr>
              <a:t> را حمایت میکند</a:t>
            </a:r>
          </a:p>
          <a:p>
            <a:pPr algn="just" rtl="1"/>
            <a:r>
              <a:rPr lang="fa-IR" altLang="en-US" sz="2000" dirty="0">
                <a:ea typeface="ＭＳ Ｐゴシック" panose="020B0600070205080204" pitchFamily="34" charset="-128"/>
              </a:rPr>
              <a:t>۴۰٪ اشتغال مردم در این سکتور نهفته است.</a:t>
            </a:r>
            <a:endParaRPr lang="en-US" altLang="en-US" sz="2000" dirty="0">
              <a:ea typeface="ＭＳ Ｐゴシック" panose="020B0600070205080204" pitchFamily="34" charset="-128"/>
            </a:endParaRPr>
          </a:p>
          <a:p>
            <a:pPr marL="174625" algn="just" rtl="1"/>
            <a:endParaRPr lang="ps-AF" altLang="en-US" sz="2000" dirty="0">
              <a:ea typeface="ＭＳ Ｐゴシック" panose="020B0600070205080204" pitchFamily="34" charset="-128"/>
            </a:endParaRPr>
          </a:p>
          <a:p>
            <a:pPr marL="174625" algn="just" rtl="1"/>
            <a:endParaRPr lang="ps-AF" altLang="en-US" sz="2000" dirty="0">
              <a:ea typeface="ＭＳ Ｐゴシック" panose="020B0600070205080204" pitchFamily="34" charset="-128"/>
            </a:endParaRPr>
          </a:p>
        </p:txBody>
      </p:sp>
      <p:sp>
        <p:nvSpPr>
          <p:cNvPr id="9" name="TextBox 8"/>
          <p:cNvSpPr txBox="1"/>
          <p:nvPr/>
        </p:nvSpPr>
        <p:spPr>
          <a:xfrm>
            <a:off x="6408066" y="1189367"/>
            <a:ext cx="5600572" cy="369332"/>
          </a:xfrm>
          <a:prstGeom prst="rect">
            <a:avLst/>
          </a:prstGeom>
          <a:solidFill>
            <a:srgbClr val="002060"/>
          </a:solidFill>
          <a:ln>
            <a:solidFill>
              <a:srgbClr val="002060"/>
            </a:solidFill>
          </a:ln>
        </p:spPr>
        <p:txBody>
          <a:bodyPr wrap="square" rtlCol="0">
            <a:spAutoFit/>
          </a:bodyPr>
          <a:lstStyle/>
          <a:p>
            <a:pPr algn="r"/>
            <a:r>
              <a:rPr lang="fa-IR" altLang="en-US" b="1" dirty="0" smtClean="0">
                <a:solidFill>
                  <a:schemeClr val="bg1"/>
                </a:solidFill>
                <a:latin typeface="Cambria" panose="02040503050406030204" pitchFamily="18" charset="0"/>
              </a:rPr>
              <a:t>پس منظر:</a:t>
            </a:r>
          </a:p>
        </p:txBody>
      </p:sp>
    </p:spTree>
    <p:extLst>
      <p:ext uri="{BB962C8B-B14F-4D97-AF65-F5344CB8AC3E}">
        <p14:creationId xmlns:p14="http://schemas.microsoft.com/office/powerpoint/2010/main" xmlns="" val="2741786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045665" y="118521"/>
            <a:ext cx="3608325" cy="352084"/>
          </a:xfrm>
          <a:prstGeom prst="rect">
            <a:avLst/>
          </a:prstGeom>
          <a:noFill/>
        </p:spPr>
        <p:txBody>
          <a:bodyPr wrap="square" rtlCol="0">
            <a:spAutoFit/>
          </a:bodyPr>
          <a:lstStyle/>
          <a:p>
            <a:pPr algn="r"/>
            <a:r>
              <a:rPr lang="fa-IR" sz="1688" b="1" dirty="0">
                <a:solidFill>
                  <a:schemeClr val="tx2"/>
                </a:solidFill>
                <a:latin typeface="Cambria" panose="02040503050406030204" pitchFamily="18" charset="0"/>
              </a:rPr>
              <a:t>خلاصه زنجیره ارزش محصولات عمده زراعتی </a:t>
            </a:r>
            <a:endParaRPr lang="en-US" sz="1688" b="1" dirty="0">
              <a:solidFill>
                <a:schemeClr val="tx2"/>
              </a:solidFill>
              <a:latin typeface="Cambria" panose="02040503050406030204" pitchFamily="18" charset="0"/>
            </a:endParaRPr>
          </a:p>
        </p:txBody>
      </p:sp>
      <p:sp>
        <p:nvSpPr>
          <p:cNvPr id="5" name="TextBox 4"/>
          <p:cNvSpPr txBox="1"/>
          <p:nvPr/>
        </p:nvSpPr>
        <p:spPr>
          <a:xfrm>
            <a:off x="504512" y="478318"/>
            <a:ext cx="11223145" cy="611706"/>
          </a:xfrm>
          <a:prstGeom prst="rect">
            <a:avLst/>
          </a:prstGeom>
          <a:noFill/>
        </p:spPr>
        <p:txBody>
          <a:bodyPr wrap="square" rtlCol="0">
            <a:spAutoFit/>
          </a:bodyPr>
          <a:lstStyle/>
          <a:p>
            <a:pPr algn="just" rtl="1"/>
            <a:r>
              <a:rPr lang="fa-IR" sz="1125" b="1" dirty="0">
                <a:solidFill>
                  <a:schemeClr val="dk1"/>
                </a:solidFill>
                <a:latin typeface="Cambria" panose="02040503050406030204" pitchFamily="18" charset="0"/>
              </a:rPr>
              <a:t>در این بخش معلومات در مورد رشد محصولات عمده زراعتی و زنجیره تامین میوه جات عمده در کشور را ارایه میدارد. </a:t>
            </a:r>
            <a:r>
              <a:rPr lang="fa-IR" sz="1125" dirty="0">
                <a:solidFill>
                  <a:schemeClr val="dk1"/>
                </a:solidFill>
                <a:latin typeface="Cambria" panose="02040503050406030204" pitchFamily="18" charset="0"/>
              </a:rPr>
              <a:t>بشکل نورمال انگور، سیب، و بادام در سرتا سر کشور قابل زرع و حاصل ده اند. با این حال قندهار 27% تولید مجموعی انگور و 36% تولید مجموعی انار را دارد. به همین ترتیب وردک 28% تولیدات سیب کشور را دارد. 26% بادام در زابل تولیدات میگردد. همینگونه بامیان 68% کچالو را تولید میکند، 60% تولیدات پیاز را کابل دارد و 28% تولیدات بادنجان رومی را پروان تولید میکند. پروسه زنجیره تامین محصولات ذکر شده در جدول زیر ارایه گردیده است.</a:t>
            </a:r>
            <a:endParaRPr lang="en-US" sz="1125" dirty="0">
              <a:solidFill>
                <a:srgbClr val="FF0000"/>
              </a:solidFill>
              <a:latin typeface="Cambria" panose="02040503050406030204" pitchFamily="18" charset="0"/>
            </a:endParaRPr>
          </a:p>
        </p:txBody>
      </p:sp>
      <p:cxnSp>
        <p:nvCxnSpPr>
          <p:cNvPr id="47" name="Straight Connector 46"/>
          <p:cNvCxnSpPr/>
          <p:nvPr/>
        </p:nvCxnSpPr>
        <p:spPr>
          <a:xfrm>
            <a:off x="397355" y="1070705"/>
            <a:ext cx="11413645" cy="0"/>
          </a:xfrm>
          <a:prstGeom prst="line">
            <a:avLst/>
          </a:prstGeom>
          <a:ln>
            <a:solidFill>
              <a:schemeClr val="tx1"/>
            </a:solidFill>
          </a:ln>
          <a:effectLst>
            <a:outerShdw blurRad="76200" dir="13500000" sy="23000" kx="1200000" algn="br" rotWithShape="0">
              <a:prstClr val="black">
                <a:alpha val="20000"/>
              </a:prstClr>
            </a:outerShdw>
          </a:effectLst>
        </p:spPr>
        <p:style>
          <a:lnRef idx="3">
            <a:schemeClr val="accent2"/>
          </a:lnRef>
          <a:fillRef idx="0">
            <a:schemeClr val="accent2"/>
          </a:fillRef>
          <a:effectRef idx="2">
            <a:schemeClr val="accent2"/>
          </a:effectRef>
          <a:fontRef idx="minor">
            <a:schemeClr val="tx1"/>
          </a:fontRef>
        </p:style>
      </p:cxnSp>
      <p:grpSp>
        <p:nvGrpSpPr>
          <p:cNvPr id="49" name="组合 50"/>
          <p:cNvGrpSpPr/>
          <p:nvPr/>
        </p:nvGrpSpPr>
        <p:grpSpPr>
          <a:xfrm>
            <a:off x="877053" y="1071765"/>
            <a:ext cx="8032019" cy="5223418"/>
            <a:chOff x="2251075" y="2097088"/>
            <a:chExt cx="5762626" cy="4398962"/>
          </a:xfrm>
          <a:solidFill>
            <a:schemeClr val="bg1"/>
          </a:solidFill>
        </p:grpSpPr>
        <p:sp>
          <p:nvSpPr>
            <p:cNvPr id="50" name="Freeform 5"/>
            <p:cNvSpPr>
              <a:spLocks/>
            </p:cNvSpPr>
            <p:nvPr/>
          </p:nvSpPr>
          <p:spPr bwMode="auto">
            <a:xfrm>
              <a:off x="4159250" y="2560638"/>
              <a:ext cx="585788" cy="781050"/>
            </a:xfrm>
            <a:custGeom>
              <a:avLst/>
              <a:gdLst/>
              <a:ahLst/>
              <a:cxnLst>
                <a:cxn ang="0">
                  <a:pos x="466" y="456"/>
                </a:cxn>
                <a:cxn ang="0">
                  <a:pos x="367" y="704"/>
                </a:cxn>
                <a:cxn ang="0">
                  <a:pos x="262" y="948"/>
                </a:cxn>
                <a:cxn ang="0">
                  <a:pos x="384" y="1142"/>
                </a:cxn>
                <a:cxn ang="0">
                  <a:pos x="453" y="1776"/>
                </a:cxn>
                <a:cxn ang="0">
                  <a:pos x="262" y="1800"/>
                </a:cxn>
                <a:cxn ang="0">
                  <a:pos x="117" y="1911"/>
                </a:cxn>
                <a:cxn ang="0">
                  <a:pos x="82" y="2196"/>
                </a:cxn>
                <a:cxn ang="0">
                  <a:pos x="0" y="2409"/>
                </a:cxn>
                <a:cxn ang="0">
                  <a:pos x="283" y="2460"/>
                </a:cxn>
                <a:cxn ang="0">
                  <a:pos x="526" y="2375"/>
                </a:cxn>
                <a:cxn ang="0">
                  <a:pos x="403" y="2328"/>
                </a:cxn>
                <a:cxn ang="0">
                  <a:pos x="478" y="1931"/>
                </a:cxn>
                <a:cxn ang="0">
                  <a:pos x="1003" y="1800"/>
                </a:cxn>
                <a:cxn ang="0">
                  <a:pos x="1113" y="1619"/>
                </a:cxn>
                <a:cxn ang="0">
                  <a:pos x="1845" y="1500"/>
                </a:cxn>
                <a:cxn ang="0">
                  <a:pos x="1678" y="1332"/>
                </a:cxn>
                <a:cxn ang="0">
                  <a:pos x="1773" y="1128"/>
                </a:cxn>
                <a:cxn ang="0">
                  <a:pos x="1702" y="869"/>
                </a:cxn>
                <a:cxn ang="0">
                  <a:pos x="1738" y="573"/>
                </a:cxn>
                <a:cxn ang="0">
                  <a:pos x="1737" y="317"/>
                </a:cxn>
                <a:cxn ang="0">
                  <a:pos x="1342" y="288"/>
                </a:cxn>
                <a:cxn ang="0">
                  <a:pos x="826" y="0"/>
                </a:cxn>
                <a:cxn ang="0">
                  <a:pos x="646" y="48"/>
                </a:cxn>
                <a:cxn ang="0">
                  <a:pos x="646" y="360"/>
                </a:cxn>
                <a:cxn ang="0">
                  <a:pos x="466" y="456"/>
                </a:cxn>
              </a:cxnLst>
              <a:rect l="0" t="0" r="r" b="b"/>
              <a:pathLst>
                <a:path w="1845" h="2460">
                  <a:moveTo>
                    <a:pt x="466" y="456"/>
                  </a:moveTo>
                  <a:lnTo>
                    <a:pt x="367" y="704"/>
                  </a:lnTo>
                  <a:lnTo>
                    <a:pt x="262" y="948"/>
                  </a:lnTo>
                  <a:lnTo>
                    <a:pt x="384" y="1142"/>
                  </a:lnTo>
                  <a:lnTo>
                    <a:pt x="453" y="1776"/>
                  </a:lnTo>
                  <a:lnTo>
                    <a:pt x="262" y="1800"/>
                  </a:lnTo>
                  <a:lnTo>
                    <a:pt x="117" y="1911"/>
                  </a:lnTo>
                  <a:lnTo>
                    <a:pt x="82" y="2196"/>
                  </a:lnTo>
                  <a:lnTo>
                    <a:pt x="0" y="2409"/>
                  </a:lnTo>
                  <a:lnTo>
                    <a:pt x="283" y="2460"/>
                  </a:lnTo>
                  <a:lnTo>
                    <a:pt x="526" y="2375"/>
                  </a:lnTo>
                  <a:lnTo>
                    <a:pt x="403" y="2328"/>
                  </a:lnTo>
                  <a:lnTo>
                    <a:pt x="478" y="1931"/>
                  </a:lnTo>
                  <a:lnTo>
                    <a:pt x="1003" y="1800"/>
                  </a:lnTo>
                  <a:lnTo>
                    <a:pt x="1113" y="1619"/>
                  </a:lnTo>
                  <a:lnTo>
                    <a:pt x="1845" y="1500"/>
                  </a:lnTo>
                  <a:lnTo>
                    <a:pt x="1678" y="1332"/>
                  </a:lnTo>
                  <a:lnTo>
                    <a:pt x="1773" y="1128"/>
                  </a:lnTo>
                  <a:lnTo>
                    <a:pt x="1702" y="869"/>
                  </a:lnTo>
                  <a:lnTo>
                    <a:pt x="1738" y="573"/>
                  </a:lnTo>
                  <a:lnTo>
                    <a:pt x="1737" y="317"/>
                  </a:lnTo>
                  <a:lnTo>
                    <a:pt x="1342" y="288"/>
                  </a:lnTo>
                  <a:lnTo>
                    <a:pt x="826" y="0"/>
                  </a:lnTo>
                  <a:lnTo>
                    <a:pt x="646" y="48"/>
                  </a:lnTo>
                  <a:lnTo>
                    <a:pt x="646" y="360"/>
                  </a:lnTo>
                  <a:lnTo>
                    <a:pt x="466" y="456"/>
                  </a:lnTo>
                  <a:close/>
                </a:path>
              </a:pathLst>
            </a:custGeom>
            <a:solidFill>
              <a:srgbClr val="F5F5F5"/>
            </a:solidFill>
            <a:ln w="12700"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1375" kern="0">
                <a:solidFill>
                  <a:sysClr val="windowText" lastClr="000000"/>
                </a:solidFill>
                <a:latin typeface="Cambria" panose="02040503050406030204" pitchFamily="18" charset="0"/>
              </a:endParaRPr>
            </a:p>
          </p:txBody>
        </p:sp>
        <p:sp>
          <p:nvSpPr>
            <p:cNvPr id="51" name="Freeform 6"/>
            <p:cNvSpPr>
              <a:spLocks/>
            </p:cNvSpPr>
            <p:nvPr/>
          </p:nvSpPr>
          <p:spPr bwMode="auto">
            <a:xfrm>
              <a:off x="6046788" y="2097088"/>
              <a:ext cx="1966913" cy="1454150"/>
            </a:xfrm>
            <a:custGeom>
              <a:avLst/>
              <a:gdLst/>
              <a:ahLst/>
              <a:cxnLst>
                <a:cxn ang="0">
                  <a:pos x="1731" y="360"/>
                </a:cxn>
                <a:cxn ang="0">
                  <a:pos x="813" y="162"/>
                </a:cxn>
                <a:cxn ang="0">
                  <a:pos x="291" y="954"/>
                </a:cxn>
                <a:cxn ang="0">
                  <a:pos x="93" y="1458"/>
                </a:cxn>
                <a:cxn ang="0">
                  <a:pos x="111" y="1845"/>
                </a:cxn>
                <a:cxn ang="0">
                  <a:pos x="314" y="2054"/>
                </a:cxn>
                <a:cxn ang="0">
                  <a:pos x="135" y="2832"/>
                </a:cxn>
                <a:cxn ang="0">
                  <a:pos x="267" y="3168"/>
                </a:cxn>
                <a:cxn ang="0">
                  <a:pos x="710" y="3326"/>
                </a:cxn>
                <a:cxn ang="0">
                  <a:pos x="639" y="3743"/>
                </a:cxn>
                <a:cxn ang="0">
                  <a:pos x="486" y="4008"/>
                </a:cxn>
                <a:cxn ang="0">
                  <a:pos x="626" y="4238"/>
                </a:cxn>
                <a:cxn ang="0">
                  <a:pos x="843" y="4583"/>
                </a:cxn>
                <a:cxn ang="0">
                  <a:pos x="1238" y="4550"/>
                </a:cxn>
                <a:cxn ang="0">
                  <a:pos x="1406" y="4283"/>
                </a:cxn>
                <a:cxn ang="0">
                  <a:pos x="1598" y="3684"/>
                </a:cxn>
                <a:cxn ang="0">
                  <a:pos x="2343" y="3168"/>
                </a:cxn>
                <a:cxn ang="0">
                  <a:pos x="2721" y="2700"/>
                </a:cxn>
                <a:cxn ang="0">
                  <a:pos x="3315" y="2412"/>
                </a:cxn>
                <a:cxn ang="0">
                  <a:pos x="4359" y="2286"/>
                </a:cxn>
                <a:cxn ang="0">
                  <a:pos x="5151" y="2394"/>
                </a:cxn>
                <a:cxn ang="0">
                  <a:pos x="5457" y="2178"/>
                </a:cxn>
                <a:cxn ang="0">
                  <a:pos x="5817" y="2052"/>
                </a:cxn>
                <a:cxn ang="0">
                  <a:pos x="6177" y="1872"/>
                </a:cxn>
                <a:cxn ang="0">
                  <a:pos x="5889" y="1458"/>
                </a:cxn>
                <a:cxn ang="0">
                  <a:pos x="5169" y="1566"/>
                </a:cxn>
                <a:cxn ang="0">
                  <a:pos x="4539" y="1674"/>
                </a:cxn>
                <a:cxn ang="0">
                  <a:pos x="4233" y="1404"/>
                </a:cxn>
                <a:cxn ang="0">
                  <a:pos x="3297" y="2088"/>
                </a:cxn>
                <a:cxn ang="0">
                  <a:pos x="2361" y="2718"/>
                </a:cxn>
                <a:cxn ang="0">
                  <a:pos x="1857" y="1998"/>
                </a:cxn>
                <a:cxn ang="0">
                  <a:pos x="1893" y="756"/>
                </a:cxn>
                <a:cxn ang="0">
                  <a:pos x="1587" y="756"/>
                </a:cxn>
              </a:cxnLst>
              <a:rect l="0" t="0" r="r" b="b"/>
              <a:pathLst>
                <a:path w="6195" h="4583">
                  <a:moveTo>
                    <a:pt x="1587" y="756"/>
                  </a:moveTo>
                  <a:lnTo>
                    <a:pt x="1731" y="360"/>
                  </a:lnTo>
                  <a:lnTo>
                    <a:pt x="1245" y="0"/>
                  </a:lnTo>
                  <a:lnTo>
                    <a:pt x="813" y="162"/>
                  </a:lnTo>
                  <a:lnTo>
                    <a:pt x="543" y="612"/>
                  </a:lnTo>
                  <a:lnTo>
                    <a:pt x="291" y="954"/>
                  </a:lnTo>
                  <a:lnTo>
                    <a:pt x="399" y="1224"/>
                  </a:lnTo>
                  <a:lnTo>
                    <a:pt x="93" y="1458"/>
                  </a:lnTo>
                  <a:lnTo>
                    <a:pt x="0" y="1692"/>
                  </a:lnTo>
                  <a:lnTo>
                    <a:pt x="111" y="1845"/>
                  </a:lnTo>
                  <a:lnTo>
                    <a:pt x="114" y="2028"/>
                  </a:lnTo>
                  <a:lnTo>
                    <a:pt x="314" y="2054"/>
                  </a:lnTo>
                  <a:lnTo>
                    <a:pt x="135" y="2340"/>
                  </a:lnTo>
                  <a:lnTo>
                    <a:pt x="135" y="2832"/>
                  </a:lnTo>
                  <a:lnTo>
                    <a:pt x="231" y="2891"/>
                  </a:lnTo>
                  <a:lnTo>
                    <a:pt x="267" y="3168"/>
                  </a:lnTo>
                  <a:lnTo>
                    <a:pt x="497" y="3335"/>
                  </a:lnTo>
                  <a:lnTo>
                    <a:pt x="710" y="3326"/>
                  </a:lnTo>
                  <a:lnTo>
                    <a:pt x="735" y="3557"/>
                  </a:lnTo>
                  <a:lnTo>
                    <a:pt x="639" y="3743"/>
                  </a:lnTo>
                  <a:lnTo>
                    <a:pt x="653" y="3900"/>
                  </a:lnTo>
                  <a:lnTo>
                    <a:pt x="486" y="4008"/>
                  </a:lnTo>
                  <a:lnTo>
                    <a:pt x="459" y="4367"/>
                  </a:lnTo>
                  <a:lnTo>
                    <a:pt x="626" y="4238"/>
                  </a:lnTo>
                  <a:lnTo>
                    <a:pt x="843" y="4391"/>
                  </a:lnTo>
                  <a:lnTo>
                    <a:pt x="843" y="4583"/>
                  </a:lnTo>
                  <a:lnTo>
                    <a:pt x="999" y="4523"/>
                  </a:lnTo>
                  <a:lnTo>
                    <a:pt x="1238" y="4550"/>
                  </a:lnTo>
                  <a:lnTo>
                    <a:pt x="1217" y="4272"/>
                  </a:lnTo>
                  <a:lnTo>
                    <a:pt x="1406" y="4283"/>
                  </a:lnTo>
                  <a:lnTo>
                    <a:pt x="1419" y="4082"/>
                  </a:lnTo>
                  <a:lnTo>
                    <a:pt x="1598" y="3684"/>
                  </a:lnTo>
                  <a:lnTo>
                    <a:pt x="2091" y="3078"/>
                  </a:lnTo>
                  <a:lnTo>
                    <a:pt x="2343" y="3168"/>
                  </a:lnTo>
                  <a:lnTo>
                    <a:pt x="2397" y="2898"/>
                  </a:lnTo>
                  <a:lnTo>
                    <a:pt x="2721" y="2700"/>
                  </a:lnTo>
                  <a:lnTo>
                    <a:pt x="3063" y="2574"/>
                  </a:lnTo>
                  <a:lnTo>
                    <a:pt x="3315" y="2412"/>
                  </a:lnTo>
                  <a:lnTo>
                    <a:pt x="3747" y="2358"/>
                  </a:lnTo>
                  <a:lnTo>
                    <a:pt x="4359" y="2286"/>
                  </a:lnTo>
                  <a:lnTo>
                    <a:pt x="4881" y="2268"/>
                  </a:lnTo>
                  <a:lnTo>
                    <a:pt x="5151" y="2394"/>
                  </a:lnTo>
                  <a:lnTo>
                    <a:pt x="5187" y="2196"/>
                  </a:lnTo>
                  <a:lnTo>
                    <a:pt x="5457" y="2178"/>
                  </a:lnTo>
                  <a:lnTo>
                    <a:pt x="5673" y="2052"/>
                  </a:lnTo>
                  <a:lnTo>
                    <a:pt x="5817" y="2052"/>
                  </a:lnTo>
                  <a:lnTo>
                    <a:pt x="5799" y="1818"/>
                  </a:lnTo>
                  <a:lnTo>
                    <a:pt x="6177" y="1872"/>
                  </a:lnTo>
                  <a:lnTo>
                    <a:pt x="6195" y="1638"/>
                  </a:lnTo>
                  <a:lnTo>
                    <a:pt x="5889" y="1458"/>
                  </a:lnTo>
                  <a:lnTo>
                    <a:pt x="5331" y="1404"/>
                  </a:lnTo>
                  <a:lnTo>
                    <a:pt x="5169" y="1566"/>
                  </a:lnTo>
                  <a:lnTo>
                    <a:pt x="4773" y="1728"/>
                  </a:lnTo>
                  <a:lnTo>
                    <a:pt x="4539" y="1674"/>
                  </a:lnTo>
                  <a:lnTo>
                    <a:pt x="4701" y="1440"/>
                  </a:lnTo>
                  <a:lnTo>
                    <a:pt x="4233" y="1404"/>
                  </a:lnTo>
                  <a:lnTo>
                    <a:pt x="3459" y="1800"/>
                  </a:lnTo>
                  <a:lnTo>
                    <a:pt x="3297" y="2088"/>
                  </a:lnTo>
                  <a:lnTo>
                    <a:pt x="2883" y="2232"/>
                  </a:lnTo>
                  <a:lnTo>
                    <a:pt x="2361" y="2718"/>
                  </a:lnTo>
                  <a:lnTo>
                    <a:pt x="2037" y="2592"/>
                  </a:lnTo>
                  <a:lnTo>
                    <a:pt x="1857" y="1998"/>
                  </a:lnTo>
                  <a:lnTo>
                    <a:pt x="2055" y="864"/>
                  </a:lnTo>
                  <a:lnTo>
                    <a:pt x="1893" y="756"/>
                  </a:lnTo>
                  <a:lnTo>
                    <a:pt x="1659" y="900"/>
                  </a:lnTo>
                  <a:lnTo>
                    <a:pt x="1587" y="756"/>
                  </a:lnTo>
                  <a:close/>
                </a:path>
              </a:pathLst>
            </a:custGeom>
            <a:solidFill>
              <a:schemeClr val="accent4">
                <a:lumMod val="40000"/>
                <a:lumOff val="60000"/>
              </a:schemeClr>
            </a:solidFill>
            <a:ln w="12700" cmpd="sng">
              <a:solidFill>
                <a:schemeClr val="tx1">
                  <a:lumMod val="85000"/>
                  <a:lumOff val="15000"/>
                </a:schemeClr>
              </a:solidFill>
              <a:prstDash val="solid"/>
              <a:round/>
              <a:headEnd/>
              <a:tailEnd/>
            </a:ln>
            <a:effectLst>
              <a:outerShdw dir="6993903" algn="ctr" rotWithShape="0">
                <a:srgbClr val="B2B2B2">
                  <a:alpha val="50000"/>
                </a:srgbClr>
              </a:outerShdw>
            </a:effectLst>
          </p:spPr>
          <p:txBody>
            <a:bodyPr/>
            <a:lstStyle/>
            <a:p>
              <a:endParaRPr lang="zh-CN" altLang="en-US" sz="1375" kern="0">
                <a:solidFill>
                  <a:sysClr val="windowText" lastClr="000000"/>
                </a:solidFill>
                <a:latin typeface="Cambria" panose="02040503050406030204" pitchFamily="18" charset="0"/>
              </a:endParaRPr>
            </a:p>
          </p:txBody>
        </p:sp>
        <p:sp>
          <p:nvSpPr>
            <p:cNvPr id="52" name="Freeform 7"/>
            <p:cNvSpPr>
              <a:spLocks/>
            </p:cNvSpPr>
            <p:nvPr/>
          </p:nvSpPr>
          <p:spPr bwMode="auto">
            <a:xfrm>
              <a:off x="5240338" y="4568825"/>
              <a:ext cx="674688" cy="863600"/>
            </a:xfrm>
            <a:custGeom>
              <a:avLst/>
              <a:gdLst/>
              <a:ahLst/>
              <a:cxnLst>
                <a:cxn ang="0">
                  <a:pos x="1152" y="0"/>
                </a:cxn>
                <a:cxn ang="0">
                  <a:pos x="984" y="108"/>
                </a:cxn>
                <a:cxn ang="0">
                  <a:pos x="1008" y="336"/>
                </a:cxn>
                <a:cxn ang="0">
                  <a:pos x="780" y="468"/>
                </a:cxn>
                <a:cxn ang="0">
                  <a:pos x="816" y="648"/>
                </a:cxn>
                <a:cxn ang="0">
                  <a:pos x="696" y="732"/>
                </a:cxn>
                <a:cxn ang="0">
                  <a:pos x="480" y="1056"/>
                </a:cxn>
                <a:cxn ang="0">
                  <a:pos x="348" y="1068"/>
                </a:cxn>
                <a:cxn ang="0">
                  <a:pos x="108" y="1008"/>
                </a:cxn>
                <a:cxn ang="0">
                  <a:pos x="0" y="1092"/>
                </a:cxn>
                <a:cxn ang="0">
                  <a:pos x="84" y="1284"/>
                </a:cxn>
                <a:cxn ang="0">
                  <a:pos x="252" y="1356"/>
                </a:cxn>
                <a:cxn ang="0">
                  <a:pos x="264" y="1560"/>
                </a:cxn>
                <a:cxn ang="0">
                  <a:pos x="264" y="1752"/>
                </a:cxn>
                <a:cxn ang="0">
                  <a:pos x="276" y="2017"/>
                </a:cxn>
                <a:cxn ang="0">
                  <a:pos x="348" y="2171"/>
                </a:cxn>
                <a:cxn ang="0">
                  <a:pos x="202" y="2400"/>
                </a:cxn>
                <a:cxn ang="0">
                  <a:pos x="311" y="2519"/>
                </a:cxn>
                <a:cxn ang="0">
                  <a:pos x="421" y="2427"/>
                </a:cxn>
                <a:cxn ang="0">
                  <a:pos x="595" y="2491"/>
                </a:cxn>
                <a:cxn ang="0">
                  <a:pos x="887" y="2437"/>
                </a:cxn>
                <a:cxn ang="0">
                  <a:pos x="1171" y="2482"/>
                </a:cxn>
                <a:cxn ang="0">
                  <a:pos x="1244" y="2720"/>
                </a:cxn>
                <a:cxn ang="0">
                  <a:pos x="1591" y="2674"/>
                </a:cxn>
                <a:cxn ang="0">
                  <a:pos x="1921" y="2245"/>
                </a:cxn>
                <a:cxn ang="0">
                  <a:pos x="1875" y="2043"/>
                </a:cxn>
                <a:cxn ang="0">
                  <a:pos x="1902" y="1751"/>
                </a:cxn>
                <a:cxn ang="0">
                  <a:pos x="1774" y="1477"/>
                </a:cxn>
                <a:cxn ang="0">
                  <a:pos x="2067" y="1147"/>
                </a:cxn>
                <a:cxn ang="0">
                  <a:pos x="1975" y="946"/>
                </a:cxn>
                <a:cxn ang="0">
                  <a:pos x="2103" y="864"/>
                </a:cxn>
                <a:cxn ang="0">
                  <a:pos x="2113" y="590"/>
                </a:cxn>
                <a:cxn ang="0">
                  <a:pos x="1930" y="507"/>
                </a:cxn>
                <a:cxn ang="0">
                  <a:pos x="2122" y="197"/>
                </a:cxn>
                <a:cxn ang="0">
                  <a:pos x="1966" y="206"/>
                </a:cxn>
                <a:cxn ang="0">
                  <a:pos x="1774" y="233"/>
                </a:cxn>
                <a:cxn ang="0">
                  <a:pos x="1427" y="398"/>
                </a:cxn>
                <a:cxn ang="0">
                  <a:pos x="1418" y="14"/>
                </a:cxn>
                <a:cxn ang="0">
                  <a:pos x="1152" y="0"/>
                </a:cxn>
              </a:cxnLst>
              <a:rect l="0" t="0" r="r" b="b"/>
              <a:pathLst>
                <a:path w="2122" h="2720">
                  <a:moveTo>
                    <a:pt x="1152" y="0"/>
                  </a:moveTo>
                  <a:lnTo>
                    <a:pt x="984" y="108"/>
                  </a:lnTo>
                  <a:lnTo>
                    <a:pt x="1008" y="336"/>
                  </a:lnTo>
                  <a:lnTo>
                    <a:pt x="780" y="468"/>
                  </a:lnTo>
                  <a:lnTo>
                    <a:pt x="816" y="648"/>
                  </a:lnTo>
                  <a:lnTo>
                    <a:pt x="696" y="732"/>
                  </a:lnTo>
                  <a:lnTo>
                    <a:pt x="480" y="1056"/>
                  </a:lnTo>
                  <a:lnTo>
                    <a:pt x="348" y="1068"/>
                  </a:lnTo>
                  <a:lnTo>
                    <a:pt x="108" y="1008"/>
                  </a:lnTo>
                  <a:lnTo>
                    <a:pt x="0" y="1092"/>
                  </a:lnTo>
                  <a:lnTo>
                    <a:pt x="84" y="1284"/>
                  </a:lnTo>
                  <a:lnTo>
                    <a:pt x="252" y="1356"/>
                  </a:lnTo>
                  <a:lnTo>
                    <a:pt x="264" y="1560"/>
                  </a:lnTo>
                  <a:lnTo>
                    <a:pt x="264" y="1752"/>
                  </a:lnTo>
                  <a:lnTo>
                    <a:pt x="276" y="2017"/>
                  </a:lnTo>
                  <a:lnTo>
                    <a:pt x="348" y="2171"/>
                  </a:lnTo>
                  <a:lnTo>
                    <a:pt x="202" y="2400"/>
                  </a:lnTo>
                  <a:lnTo>
                    <a:pt x="311" y="2519"/>
                  </a:lnTo>
                  <a:lnTo>
                    <a:pt x="421" y="2427"/>
                  </a:lnTo>
                  <a:lnTo>
                    <a:pt x="595" y="2491"/>
                  </a:lnTo>
                  <a:lnTo>
                    <a:pt x="887" y="2437"/>
                  </a:lnTo>
                  <a:lnTo>
                    <a:pt x="1171" y="2482"/>
                  </a:lnTo>
                  <a:lnTo>
                    <a:pt x="1244" y="2720"/>
                  </a:lnTo>
                  <a:lnTo>
                    <a:pt x="1591" y="2674"/>
                  </a:lnTo>
                  <a:lnTo>
                    <a:pt x="1921" y="2245"/>
                  </a:lnTo>
                  <a:lnTo>
                    <a:pt x="1875" y="2043"/>
                  </a:lnTo>
                  <a:lnTo>
                    <a:pt x="1902" y="1751"/>
                  </a:lnTo>
                  <a:lnTo>
                    <a:pt x="1774" y="1477"/>
                  </a:lnTo>
                  <a:lnTo>
                    <a:pt x="2067" y="1147"/>
                  </a:lnTo>
                  <a:lnTo>
                    <a:pt x="1975" y="946"/>
                  </a:lnTo>
                  <a:lnTo>
                    <a:pt x="2103" y="864"/>
                  </a:lnTo>
                  <a:lnTo>
                    <a:pt x="2113" y="590"/>
                  </a:lnTo>
                  <a:lnTo>
                    <a:pt x="1930" y="507"/>
                  </a:lnTo>
                  <a:lnTo>
                    <a:pt x="2122" y="197"/>
                  </a:lnTo>
                  <a:lnTo>
                    <a:pt x="1966" y="206"/>
                  </a:lnTo>
                  <a:lnTo>
                    <a:pt x="1774" y="233"/>
                  </a:lnTo>
                  <a:lnTo>
                    <a:pt x="1427" y="398"/>
                  </a:lnTo>
                  <a:lnTo>
                    <a:pt x="1418" y="14"/>
                  </a:lnTo>
                  <a:lnTo>
                    <a:pt x="1152" y="0"/>
                  </a:lnTo>
                  <a:close/>
                </a:path>
              </a:pathLst>
            </a:custGeom>
            <a:solidFill>
              <a:srgbClr val="F5F5F5"/>
            </a:solidFill>
            <a:ln w="12700"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1375" kern="0">
                <a:solidFill>
                  <a:sysClr val="windowText" lastClr="000000"/>
                </a:solidFill>
                <a:latin typeface="Cambria" panose="02040503050406030204" pitchFamily="18" charset="0"/>
              </a:endParaRPr>
            </a:p>
          </p:txBody>
        </p:sp>
        <p:sp>
          <p:nvSpPr>
            <p:cNvPr id="53" name="Freeform 8"/>
            <p:cNvSpPr>
              <a:spLocks/>
            </p:cNvSpPr>
            <p:nvPr/>
          </p:nvSpPr>
          <p:spPr bwMode="auto">
            <a:xfrm>
              <a:off x="4783138" y="4159250"/>
              <a:ext cx="839788" cy="1066800"/>
            </a:xfrm>
            <a:custGeom>
              <a:avLst/>
              <a:gdLst/>
              <a:ahLst/>
              <a:cxnLst>
                <a:cxn ang="0">
                  <a:pos x="2596" y="1291"/>
                </a:cxn>
                <a:cxn ang="0">
                  <a:pos x="2428" y="1399"/>
                </a:cxn>
                <a:cxn ang="0">
                  <a:pos x="2452" y="1627"/>
                </a:cxn>
                <a:cxn ang="0">
                  <a:pos x="2224" y="1759"/>
                </a:cxn>
                <a:cxn ang="0">
                  <a:pos x="2260" y="1939"/>
                </a:cxn>
                <a:cxn ang="0">
                  <a:pos x="2140" y="2023"/>
                </a:cxn>
                <a:cxn ang="0">
                  <a:pos x="1924" y="2347"/>
                </a:cxn>
                <a:cxn ang="0">
                  <a:pos x="1792" y="2359"/>
                </a:cxn>
                <a:cxn ang="0">
                  <a:pos x="1552" y="2299"/>
                </a:cxn>
                <a:cxn ang="0">
                  <a:pos x="1444" y="2383"/>
                </a:cxn>
                <a:cxn ang="0">
                  <a:pos x="1528" y="2575"/>
                </a:cxn>
                <a:cxn ang="0">
                  <a:pos x="1696" y="2647"/>
                </a:cxn>
                <a:cxn ang="0">
                  <a:pos x="1708" y="2851"/>
                </a:cxn>
                <a:cxn ang="0">
                  <a:pos x="1708" y="3043"/>
                </a:cxn>
                <a:cxn ang="0">
                  <a:pos x="1720" y="3308"/>
                </a:cxn>
                <a:cxn ang="0">
                  <a:pos x="1573" y="3325"/>
                </a:cxn>
                <a:cxn ang="0">
                  <a:pos x="1399" y="3197"/>
                </a:cxn>
                <a:cxn ang="0">
                  <a:pos x="923" y="3362"/>
                </a:cxn>
                <a:cxn ang="0">
                  <a:pos x="777" y="3170"/>
                </a:cxn>
                <a:cxn ang="0">
                  <a:pos x="1070" y="2713"/>
                </a:cxn>
                <a:cxn ang="0">
                  <a:pos x="1243" y="2548"/>
                </a:cxn>
                <a:cxn ang="0">
                  <a:pos x="933" y="2448"/>
                </a:cxn>
                <a:cxn ang="0">
                  <a:pos x="960" y="2320"/>
                </a:cxn>
                <a:cxn ang="0">
                  <a:pos x="914" y="2210"/>
                </a:cxn>
                <a:cxn ang="0">
                  <a:pos x="896" y="1908"/>
                </a:cxn>
                <a:cxn ang="0">
                  <a:pos x="741" y="1899"/>
                </a:cxn>
                <a:cxn ang="0">
                  <a:pos x="622" y="1817"/>
                </a:cxn>
                <a:cxn ang="0">
                  <a:pos x="402" y="1817"/>
                </a:cxn>
                <a:cxn ang="0">
                  <a:pos x="334" y="1657"/>
                </a:cxn>
                <a:cxn ang="0">
                  <a:pos x="448" y="1625"/>
                </a:cxn>
                <a:cxn ang="0">
                  <a:pos x="503" y="1524"/>
                </a:cxn>
                <a:cxn ang="0">
                  <a:pos x="402" y="1469"/>
                </a:cxn>
                <a:cxn ang="0">
                  <a:pos x="43" y="1524"/>
                </a:cxn>
                <a:cxn ang="0">
                  <a:pos x="0" y="1341"/>
                </a:cxn>
                <a:cxn ang="0">
                  <a:pos x="256" y="1268"/>
                </a:cxn>
                <a:cxn ang="0">
                  <a:pos x="311" y="1168"/>
                </a:cxn>
                <a:cxn ang="0">
                  <a:pos x="256" y="1067"/>
                </a:cxn>
                <a:cxn ang="0">
                  <a:pos x="329" y="976"/>
                </a:cxn>
                <a:cxn ang="0">
                  <a:pos x="896" y="738"/>
                </a:cxn>
                <a:cxn ang="0">
                  <a:pos x="914" y="619"/>
                </a:cxn>
                <a:cxn ang="0">
                  <a:pos x="594" y="345"/>
                </a:cxn>
                <a:cxn ang="0">
                  <a:pos x="1141" y="0"/>
                </a:cxn>
                <a:cxn ang="0">
                  <a:pos x="1426" y="198"/>
                </a:cxn>
                <a:cxn ang="0">
                  <a:pos x="1691" y="125"/>
                </a:cxn>
                <a:cxn ang="0">
                  <a:pos x="1856" y="290"/>
                </a:cxn>
                <a:cxn ang="0">
                  <a:pos x="1792" y="436"/>
                </a:cxn>
                <a:cxn ang="0">
                  <a:pos x="1975" y="601"/>
                </a:cxn>
                <a:cxn ang="0">
                  <a:pos x="2121" y="482"/>
                </a:cxn>
                <a:cxn ang="0">
                  <a:pos x="2304" y="546"/>
                </a:cxn>
                <a:cxn ang="0">
                  <a:pos x="2222" y="829"/>
                </a:cxn>
                <a:cxn ang="0">
                  <a:pos x="2313" y="884"/>
                </a:cxn>
                <a:cxn ang="0">
                  <a:pos x="2514" y="811"/>
                </a:cxn>
                <a:cxn ang="0">
                  <a:pos x="2649" y="1003"/>
                </a:cxn>
                <a:cxn ang="0">
                  <a:pos x="2596" y="1291"/>
                </a:cxn>
              </a:cxnLst>
              <a:rect l="0" t="0" r="r" b="b"/>
              <a:pathLst>
                <a:path w="2649" h="3362">
                  <a:moveTo>
                    <a:pt x="2596" y="1291"/>
                  </a:moveTo>
                  <a:lnTo>
                    <a:pt x="2428" y="1399"/>
                  </a:lnTo>
                  <a:lnTo>
                    <a:pt x="2452" y="1627"/>
                  </a:lnTo>
                  <a:lnTo>
                    <a:pt x="2224" y="1759"/>
                  </a:lnTo>
                  <a:lnTo>
                    <a:pt x="2260" y="1939"/>
                  </a:lnTo>
                  <a:lnTo>
                    <a:pt x="2140" y="2023"/>
                  </a:lnTo>
                  <a:lnTo>
                    <a:pt x="1924" y="2347"/>
                  </a:lnTo>
                  <a:lnTo>
                    <a:pt x="1792" y="2359"/>
                  </a:lnTo>
                  <a:lnTo>
                    <a:pt x="1552" y="2299"/>
                  </a:lnTo>
                  <a:lnTo>
                    <a:pt x="1444" y="2383"/>
                  </a:lnTo>
                  <a:lnTo>
                    <a:pt x="1528" y="2575"/>
                  </a:lnTo>
                  <a:lnTo>
                    <a:pt x="1696" y="2647"/>
                  </a:lnTo>
                  <a:lnTo>
                    <a:pt x="1708" y="2851"/>
                  </a:lnTo>
                  <a:lnTo>
                    <a:pt x="1708" y="3043"/>
                  </a:lnTo>
                  <a:lnTo>
                    <a:pt x="1720" y="3308"/>
                  </a:lnTo>
                  <a:lnTo>
                    <a:pt x="1573" y="3325"/>
                  </a:lnTo>
                  <a:lnTo>
                    <a:pt x="1399" y="3197"/>
                  </a:lnTo>
                  <a:lnTo>
                    <a:pt x="923" y="3362"/>
                  </a:lnTo>
                  <a:lnTo>
                    <a:pt x="777" y="3170"/>
                  </a:lnTo>
                  <a:lnTo>
                    <a:pt x="1070" y="2713"/>
                  </a:lnTo>
                  <a:lnTo>
                    <a:pt x="1243" y="2548"/>
                  </a:lnTo>
                  <a:lnTo>
                    <a:pt x="933" y="2448"/>
                  </a:lnTo>
                  <a:lnTo>
                    <a:pt x="960" y="2320"/>
                  </a:lnTo>
                  <a:lnTo>
                    <a:pt x="914" y="2210"/>
                  </a:lnTo>
                  <a:lnTo>
                    <a:pt x="896" y="1908"/>
                  </a:lnTo>
                  <a:lnTo>
                    <a:pt x="741" y="1899"/>
                  </a:lnTo>
                  <a:lnTo>
                    <a:pt x="622" y="1817"/>
                  </a:lnTo>
                  <a:lnTo>
                    <a:pt x="402" y="1817"/>
                  </a:lnTo>
                  <a:lnTo>
                    <a:pt x="334" y="1657"/>
                  </a:lnTo>
                  <a:lnTo>
                    <a:pt x="448" y="1625"/>
                  </a:lnTo>
                  <a:lnTo>
                    <a:pt x="503" y="1524"/>
                  </a:lnTo>
                  <a:lnTo>
                    <a:pt x="402" y="1469"/>
                  </a:lnTo>
                  <a:lnTo>
                    <a:pt x="43" y="1524"/>
                  </a:lnTo>
                  <a:lnTo>
                    <a:pt x="0" y="1341"/>
                  </a:lnTo>
                  <a:lnTo>
                    <a:pt x="256" y="1268"/>
                  </a:lnTo>
                  <a:lnTo>
                    <a:pt x="311" y="1168"/>
                  </a:lnTo>
                  <a:lnTo>
                    <a:pt x="256" y="1067"/>
                  </a:lnTo>
                  <a:lnTo>
                    <a:pt x="329" y="976"/>
                  </a:lnTo>
                  <a:lnTo>
                    <a:pt x="896" y="738"/>
                  </a:lnTo>
                  <a:lnTo>
                    <a:pt x="914" y="619"/>
                  </a:lnTo>
                  <a:lnTo>
                    <a:pt x="594" y="345"/>
                  </a:lnTo>
                  <a:lnTo>
                    <a:pt x="1141" y="0"/>
                  </a:lnTo>
                  <a:lnTo>
                    <a:pt x="1426" y="198"/>
                  </a:lnTo>
                  <a:lnTo>
                    <a:pt x="1691" y="125"/>
                  </a:lnTo>
                  <a:lnTo>
                    <a:pt x="1856" y="290"/>
                  </a:lnTo>
                  <a:lnTo>
                    <a:pt x="1792" y="436"/>
                  </a:lnTo>
                  <a:lnTo>
                    <a:pt x="1975" y="601"/>
                  </a:lnTo>
                  <a:lnTo>
                    <a:pt x="2121" y="482"/>
                  </a:lnTo>
                  <a:lnTo>
                    <a:pt x="2304" y="546"/>
                  </a:lnTo>
                  <a:lnTo>
                    <a:pt x="2222" y="829"/>
                  </a:lnTo>
                  <a:lnTo>
                    <a:pt x="2313" y="884"/>
                  </a:lnTo>
                  <a:lnTo>
                    <a:pt x="2514" y="811"/>
                  </a:lnTo>
                  <a:lnTo>
                    <a:pt x="2649" y="1003"/>
                  </a:lnTo>
                  <a:lnTo>
                    <a:pt x="2596" y="1291"/>
                  </a:lnTo>
                  <a:close/>
                </a:path>
              </a:pathLst>
            </a:custGeom>
            <a:solidFill>
              <a:srgbClr val="F5F5F5"/>
            </a:solidFill>
            <a:ln w="12700" cmpd="sng">
              <a:solidFill>
                <a:schemeClr val="tx1">
                  <a:lumMod val="85000"/>
                  <a:lumOff val="15000"/>
                </a:schemeClr>
              </a:solidFill>
              <a:prstDash val="solid"/>
              <a:round/>
              <a:headEnd/>
              <a:tailEnd/>
            </a:ln>
            <a:effectLst>
              <a:outerShdw dist="28398" dir="6993903" algn="ctr" rotWithShape="0">
                <a:srgbClr val="B2B2B2">
                  <a:alpha val="50000"/>
                </a:srgbClr>
              </a:outerShdw>
            </a:effectLst>
          </p:spPr>
          <p:txBody>
            <a:bodyPr/>
            <a:lstStyle/>
            <a:p>
              <a:r>
                <a:rPr lang="zh-CN" altLang="en-US" sz="1375" kern="0" dirty="0">
                  <a:solidFill>
                    <a:sysClr val="windowText" lastClr="000000"/>
                  </a:solidFill>
                  <a:latin typeface="Cambria" panose="02040503050406030204" pitchFamily="18" charset="0"/>
                </a:rPr>
                <a:t> </a:t>
              </a:r>
            </a:p>
          </p:txBody>
        </p:sp>
        <p:sp>
          <p:nvSpPr>
            <p:cNvPr id="54" name="Freeform 9"/>
            <p:cNvSpPr>
              <a:spLocks/>
            </p:cNvSpPr>
            <p:nvPr/>
          </p:nvSpPr>
          <p:spPr bwMode="auto">
            <a:xfrm>
              <a:off x="5308600" y="3049588"/>
              <a:ext cx="781050" cy="723900"/>
            </a:xfrm>
            <a:custGeom>
              <a:avLst/>
              <a:gdLst/>
              <a:ahLst/>
              <a:cxnLst>
                <a:cxn ang="0">
                  <a:pos x="216" y="132"/>
                </a:cxn>
                <a:cxn ang="0">
                  <a:pos x="336" y="432"/>
                </a:cxn>
                <a:cxn ang="0">
                  <a:pos x="540" y="480"/>
                </a:cxn>
                <a:cxn ang="0">
                  <a:pos x="528" y="624"/>
                </a:cxn>
                <a:cxn ang="0">
                  <a:pos x="480" y="720"/>
                </a:cxn>
                <a:cxn ang="0">
                  <a:pos x="300" y="876"/>
                </a:cxn>
                <a:cxn ang="0">
                  <a:pos x="336" y="1104"/>
                </a:cxn>
                <a:cxn ang="0">
                  <a:pos x="192" y="1188"/>
                </a:cxn>
                <a:cxn ang="0">
                  <a:pos x="132" y="1344"/>
                </a:cxn>
                <a:cxn ang="0">
                  <a:pos x="204" y="1464"/>
                </a:cxn>
                <a:cxn ang="0">
                  <a:pos x="0" y="1656"/>
                </a:cxn>
                <a:cxn ang="0">
                  <a:pos x="108" y="1824"/>
                </a:cxn>
                <a:cxn ang="0">
                  <a:pos x="24" y="1992"/>
                </a:cxn>
                <a:cxn ang="0">
                  <a:pos x="168" y="2280"/>
                </a:cxn>
                <a:cxn ang="0">
                  <a:pos x="624" y="2232"/>
                </a:cxn>
                <a:cxn ang="0">
                  <a:pos x="984" y="1956"/>
                </a:cxn>
                <a:cxn ang="0">
                  <a:pos x="1188" y="1980"/>
                </a:cxn>
                <a:cxn ang="0">
                  <a:pos x="1404" y="1680"/>
                </a:cxn>
                <a:cxn ang="0">
                  <a:pos x="1584" y="1728"/>
                </a:cxn>
                <a:cxn ang="0">
                  <a:pos x="1764" y="1680"/>
                </a:cxn>
                <a:cxn ang="0">
                  <a:pos x="1872" y="1620"/>
                </a:cxn>
                <a:cxn ang="0">
                  <a:pos x="2004" y="1596"/>
                </a:cxn>
                <a:cxn ang="0">
                  <a:pos x="2172" y="1476"/>
                </a:cxn>
                <a:cxn ang="0">
                  <a:pos x="2124" y="1284"/>
                </a:cxn>
                <a:cxn ang="0">
                  <a:pos x="2445" y="1116"/>
                </a:cxn>
                <a:cxn ang="0">
                  <a:pos x="2460" y="972"/>
                </a:cxn>
                <a:cxn ang="0">
                  <a:pos x="2196" y="708"/>
                </a:cxn>
                <a:cxn ang="0">
                  <a:pos x="2184" y="516"/>
                </a:cxn>
                <a:cxn ang="0">
                  <a:pos x="2040" y="444"/>
                </a:cxn>
                <a:cxn ang="0">
                  <a:pos x="2028" y="300"/>
                </a:cxn>
                <a:cxn ang="0">
                  <a:pos x="1644" y="504"/>
                </a:cxn>
                <a:cxn ang="0">
                  <a:pos x="1454" y="395"/>
                </a:cxn>
                <a:cxn ang="0">
                  <a:pos x="1200" y="276"/>
                </a:cxn>
                <a:cxn ang="0">
                  <a:pos x="960" y="168"/>
                </a:cxn>
                <a:cxn ang="0">
                  <a:pos x="852" y="60"/>
                </a:cxn>
                <a:cxn ang="0">
                  <a:pos x="636" y="24"/>
                </a:cxn>
                <a:cxn ang="0">
                  <a:pos x="336" y="0"/>
                </a:cxn>
                <a:cxn ang="0">
                  <a:pos x="216" y="132"/>
                </a:cxn>
              </a:cxnLst>
              <a:rect l="0" t="0" r="r" b="b"/>
              <a:pathLst>
                <a:path w="2460" h="2280">
                  <a:moveTo>
                    <a:pt x="216" y="132"/>
                  </a:moveTo>
                  <a:lnTo>
                    <a:pt x="336" y="432"/>
                  </a:lnTo>
                  <a:lnTo>
                    <a:pt x="540" y="480"/>
                  </a:lnTo>
                  <a:lnTo>
                    <a:pt x="528" y="624"/>
                  </a:lnTo>
                  <a:lnTo>
                    <a:pt x="480" y="720"/>
                  </a:lnTo>
                  <a:lnTo>
                    <a:pt x="300" y="876"/>
                  </a:lnTo>
                  <a:lnTo>
                    <a:pt x="336" y="1104"/>
                  </a:lnTo>
                  <a:lnTo>
                    <a:pt x="192" y="1188"/>
                  </a:lnTo>
                  <a:lnTo>
                    <a:pt x="132" y="1344"/>
                  </a:lnTo>
                  <a:lnTo>
                    <a:pt x="204" y="1464"/>
                  </a:lnTo>
                  <a:lnTo>
                    <a:pt x="0" y="1656"/>
                  </a:lnTo>
                  <a:lnTo>
                    <a:pt x="108" y="1824"/>
                  </a:lnTo>
                  <a:lnTo>
                    <a:pt x="24" y="1992"/>
                  </a:lnTo>
                  <a:lnTo>
                    <a:pt x="168" y="2280"/>
                  </a:lnTo>
                  <a:lnTo>
                    <a:pt x="624" y="2232"/>
                  </a:lnTo>
                  <a:lnTo>
                    <a:pt x="984" y="1956"/>
                  </a:lnTo>
                  <a:lnTo>
                    <a:pt x="1188" y="1980"/>
                  </a:lnTo>
                  <a:lnTo>
                    <a:pt x="1404" y="1680"/>
                  </a:lnTo>
                  <a:lnTo>
                    <a:pt x="1584" y="1728"/>
                  </a:lnTo>
                  <a:lnTo>
                    <a:pt x="1764" y="1680"/>
                  </a:lnTo>
                  <a:lnTo>
                    <a:pt x="1872" y="1620"/>
                  </a:lnTo>
                  <a:lnTo>
                    <a:pt x="2004" y="1596"/>
                  </a:lnTo>
                  <a:lnTo>
                    <a:pt x="2172" y="1476"/>
                  </a:lnTo>
                  <a:lnTo>
                    <a:pt x="2124" y="1284"/>
                  </a:lnTo>
                  <a:lnTo>
                    <a:pt x="2445" y="1116"/>
                  </a:lnTo>
                  <a:lnTo>
                    <a:pt x="2460" y="972"/>
                  </a:lnTo>
                  <a:lnTo>
                    <a:pt x="2196" y="708"/>
                  </a:lnTo>
                  <a:lnTo>
                    <a:pt x="2184" y="516"/>
                  </a:lnTo>
                  <a:lnTo>
                    <a:pt x="2040" y="444"/>
                  </a:lnTo>
                  <a:lnTo>
                    <a:pt x="2028" y="300"/>
                  </a:lnTo>
                  <a:lnTo>
                    <a:pt x="1644" y="504"/>
                  </a:lnTo>
                  <a:lnTo>
                    <a:pt x="1454" y="395"/>
                  </a:lnTo>
                  <a:lnTo>
                    <a:pt x="1200" y="276"/>
                  </a:lnTo>
                  <a:lnTo>
                    <a:pt x="960" y="168"/>
                  </a:lnTo>
                  <a:lnTo>
                    <a:pt x="852" y="60"/>
                  </a:lnTo>
                  <a:lnTo>
                    <a:pt x="636" y="24"/>
                  </a:lnTo>
                  <a:lnTo>
                    <a:pt x="336" y="0"/>
                  </a:lnTo>
                  <a:lnTo>
                    <a:pt x="216" y="132"/>
                  </a:lnTo>
                  <a:close/>
                </a:path>
              </a:pathLst>
            </a:custGeom>
            <a:solidFill>
              <a:srgbClr val="F3F3F3"/>
            </a:solidFill>
            <a:ln w="3175" cmpd="sng">
              <a:solidFill>
                <a:schemeClr val="tx1">
                  <a:lumMod val="85000"/>
                  <a:lumOff val="15000"/>
                </a:schemeClr>
              </a:solidFill>
              <a:prstDash val="solid"/>
              <a:round/>
              <a:headEnd/>
              <a:tailEnd/>
            </a:ln>
            <a:effectLst>
              <a:outerShdw dist="28398" dir="6993903" algn="ctr" rotWithShape="0">
                <a:srgbClr val="B2B2B2">
                  <a:alpha val="50000"/>
                </a:srgbClr>
              </a:outerShdw>
            </a:effectLst>
          </p:spPr>
          <p:txBody>
            <a:bodyPr/>
            <a:lstStyle/>
            <a:p>
              <a:endParaRPr lang="zh-CN" altLang="en-US" sz="1375" kern="0">
                <a:solidFill>
                  <a:sysClr val="windowText" lastClr="000000"/>
                </a:solidFill>
                <a:latin typeface="Cambria" panose="02040503050406030204" pitchFamily="18" charset="0"/>
              </a:endParaRPr>
            </a:p>
          </p:txBody>
        </p:sp>
        <p:sp>
          <p:nvSpPr>
            <p:cNvPr id="55" name="Freeform 10"/>
            <p:cNvSpPr>
              <a:spLocks/>
            </p:cNvSpPr>
            <p:nvPr/>
          </p:nvSpPr>
          <p:spPr bwMode="auto">
            <a:xfrm>
              <a:off x="4864100" y="3025775"/>
              <a:ext cx="615950" cy="587375"/>
            </a:xfrm>
            <a:custGeom>
              <a:avLst/>
              <a:gdLst/>
              <a:ahLst/>
              <a:cxnLst>
                <a:cxn ang="0">
                  <a:pos x="1620" y="204"/>
                </a:cxn>
                <a:cxn ang="0">
                  <a:pos x="1740" y="504"/>
                </a:cxn>
                <a:cxn ang="0">
                  <a:pos x="1944" y="552"/>
                </a:cxn>
                <a:cxn ang="0">
                  <a:pos x="1932" y="696"/>
                </a:cxn>
                <a:cxn ang="0">
                  <a:pos x="1884" y="792"/>
                </a:cxn>
                <a:cxn ang="0">
                  <a:pos x="1704" y="948"/>
                </a:cxn>
                <a:cxn ang="0">
                  <a:pos x="1740" y="1176"/>
                </a:cxn>
                <a:cxn ang="0">
                  <a:pos x="1596" y="1260"/>
                </a:cxn>
                <a:cxn ang="0">
                  <a:pos x="1536" y="1416"/>
                </a:cxn>
                <a:cxn ang="0">
                  <a:pos x="1608" y="1536"/>
                </a:cxn>
                <a:cxn ang="0">
                  <a:pos x="1404" y="1728"/>
                </a:cxn>
                <a:cxn ang="0">
                  <a:pos x="1236" y="1656"/>
                </a:cxn>
                <a:cxn ang="0">
                  <a:pos x="1032" y="1752"/>
                </a:cxn>
                <a:cxn ang="0">
                  <a:pos x="780" y="1692"/>
                </a:cxn>
                <a:cxn ang="0">
                  <a:pos x="612" y="1752"/>
                </a:cxn>
                <a:cxn ang="0">
                  <a:pos x="492" y="1740"/>
                </a:cxn>
                <a:cxn ang="0">
                  <a:pos x="132" y="1848"/>
                </a:cxn>
                <a:cxn ang="0">
                  <a:pos x="0" y="1776"/>
                </a:cxn>
                <a:cxn ang="0">
                  <a:pos x="24" y="1632"/>
                </a:cxn>
                <a:cxn ang="0">
                  <a:pos x="156" y="1620"/>
                </a:cxn>
                <a:cxn ang="0">
                  <a:pos x="288" y="1416"/>
                </a:cxn>
                <a:cxn ang="0">
                  <a:pos x="216" y="1164"/>
                </a:cxn>
                <a:cxn ang="0">
                  <a:pos x="336" y="996"/>
                </a:cxn>
                <a:cxn ang="0">
                  <a:pos x="168" y="828"/>
                </a:cxn>
                <a:cxn ang="0">
                  <a:pos x="336" y="672"/>
                </a:cxn>
                <a:cxn ang="0">
                  <a:pos x="504" y="624"/>
                </a:cxn>
                <a:cxn ang="0">
                  <a:pos x="552" y="432"/>
                </a:cxn>
                <a:cxn ang="0">
                  <a:pos x="708" y="408"/>
                </a:cxn>
                <a:cxn ang="0">
                  <a:pos x="936" y="516"/>
                </a:cxn>
                <a:cxn ang="0">
                  <a:pos x="1020" y="432"/>
                </a:cxn>
                <a:cxn ang="0">
                  <a:pos x="1056" y="108"/>
                </a:cxn>
                <a:cxn ang="0">
                  <a:pos x="1284" y="24"/>
                </a:cxn>
                <a:cxn ang="0">
                  <a:pos x="1488" y="84"/>
                </a:cxn>
                <a:cxn ang="0">
                  <a:pos x="1560" y="0"/>
                </a:cxn>
                <a:cxn ang="0">
                  <a:pos x="1740" y="72"/>
                </a:cxn>
                <a:cxn ang="0">
                  <a:pos x="1620" y="204"/>
                </a:cxn>
              </a:cxnLst>
              <a:rect l="0" t="0" r="r" b="b"/>
              <a:pathLst>
                <a:path w="1944" h="1848">
                  <a:moveTo>
                    <a:pt x="1620" y="204"/>
                  </a:moveTo>
                  <a:lnTo>
                    <a:pt x="1740" y="504"/>
                  </a:lnTo>
                  <a:lnTo>
                    <a:pt x="1944" y="552"/>
                  </a:lnTo>
                  <a:lnTo>
                    <a:pt x="1932" y="696"/>
                  </a:lnTo>
                  <a:lnTo>
                    <a:pt x="1884" y="792"/>
                  </a:lnTo>
                  <a:lnTo>
                    <a:pt x="1704" y="948"/>
                  </a:lnTo>
                  <a:lnTo>
                    <a:pt x="1740" y="1176"/>
                  </a:lnTo>
                  <a:lnTo>
                    <a:pt x="1596" y="1260"/>
                  </a:lnTo>
                  <a:lnTo>
                    <a:pt x="1536" y="1416"/>
                  </a:lnTo>
                  <a:lnTo>
                    <a:pt x="1608" y="1536"/>
                  </a:lnTo>
                  <a:lnTo>
                    <a:pt x="1404" y="1728"/>
                  </a:lnTo>
                  <a:lnTo>
                    <a:pt x="1236" y="1656"/>
                  </a:lnTo>
                  <a:lnTo>
                    <a:pt x="1032" y="1752"/>
                  </a:lnTo>
                  <a:lnTo>
                    <a:pt x="780" y="1692"/>
                  </a:lnTo>
                  <a:lnTo>
                    <a:pt x="612" y="1752"/>
                  </a:lnTo>
                  <a:lnTo>
                    <a:pt x="492" y="1740"/>
                  </a:lnTo>
                  <a:lnTo>
                    <a:pt x="132" y="1848"/>
                  </a:lnTo>
                  <a:lnTo>
                    <a:pt x="0" y="1776"/>
                  </a:lnTo>
                  <a:lnTo>
                    <a:pt x="24" y="1632"/>
                  </a:lnTo>
                  <a:lnTo>
                    <a:pt x="156" y="1620"/>
                  </a:lnTo>
                  <a:lnTo>
                    <a:pt x="288" y="1416"/>
                  </a:lnTo>
                  <a:lnTo>
                    <a:pt x="216" y="1164"/>
                  </a:lnTo>
                  <a:lnTo>
                    <a:pt x="336" y="996"/>
                  </a:lnTo>
                  <a:lnTo>
                    <a:pt x="168" y="828"/>
                  </a:lnTo>
                  <a:lnTo>
                    <a:pt x="336" y="672"/>
                  </a:lnTo>
                  <a:lnTo>
                    <a:pt x="504" y="624"/>
                  </a:lnTo>
                  <a:lnTo>
                    <a:pt x="552" y="432"/>
                  </a:lnTo>
                  <a:lnTo>
                    <a:pt x="708" y="408"/>
                  </a:lnTo>
                  <a:lnTo>
                    <a:pt x="936" y="516"/>
                  </a:lnTo>
                  <a:lnTo>
                    <a:pt x="1020" y="432"/>
                  </a:lnTo>
                  <a:lnTo>
                    <a:pt x="1056" y="108"/>
                  </a:lnTo>
                  <a:lnTo>
                    <a:pt x="1284" y="24"/>
                  </a:lnTo>
                  <a:lnTo>
                    <a:pt x="1488" y="84"/>
                  </a:lnTo>
                  <a:lnTo>
                    <a:pt x="1560" y="0"/>
                  </a:lnTo>
                  <a:lnTo>
                    <a:pt x="1740" y="72"/>
                  </a:lnTo>
                  <a:lnTo>
                    <a:pt x="1620" y="204"/>
                  </a:lnTo>
                  <a:close/>
                </a:path>
              </a:pathLst>
            </a:custGeom>
            <a:solidFill>
              <a:srgbClr val="F5F5F5"/>
            </a:solidFill>
            <a:ln w="3175" cmpd="sng">
              <a:solidFill>
                <a:schemeClr val="tx1">
                  <a:lumMod val="85000"/>
                  <a:lumOff val="15000"/>
                </a:schemeClr>
              </a:solidFill>
              <a:prstDash val="solid"/>
              <a:round/>
              <a:headEnd/>
              <a:tailEnd/>
            </a:ln>
            <a:effectLst>
              <a:outerShdw dist="28398" dir="6993903" algn="ctr" rotWithShape="0">
                <a:srgbClr val="B2B2B2">
                  <a:alpha val="50000"/>
                </a:srgbClr>
              </a:outerShdw>
            </a:effectLst>
          </p:spPr>
          <p:txBody>
            <a:bodyPr/>
            <a:lstStyle/>
            <a:p>
              <a:endParaRPr lang="zh-CN" altLang="en-US" sz="1375" kern="0">
                <a:solidFill>
                  <a:sysClr val="windowText" lastClr="000000"/>
                </a:solidFill>
                <a:latin typeface="Cambria" panose="02040503050406030204" pitchFamily="18" charset="0"/>
              </a:endParaRPr>
            </a:p>
          </p:txBody>
        </p:sp>
        <p:sp>
          <p:nvSpPr>
            <p:cNvPr id="56" name="Freeform 11"/>
            <p:cNvSpPr>
              <a:spLocks/>
            </p:cNvSpPr>
            <p:nvPr/>
          </p:nvSpPr>
          <p:spPr bwMode="auto">
            <a:xfrm>
              <a:off x="3275013" y="3659188"/>
              <a:ext cx="1546225" cy="996950"/>
            </a:xfrm>
            <a:custGeom>
              <a:avLst/>
              <a:gdLst/>
              <a:ahLst/>
              <a:cxnLst>
                <a:cxn ang="0">
                  <a:pos x="1884" y="1164"/>
                </a:cxn>
                <a:cxn ang="0">
                  <a:pos x="1524" y="1440"/>
                </a:cxn>
                <a:cxn ang="0">
                  <a:pos x="936" y="1452"/>
                </a:cxn>
                <a:cxn ang="0">
                  <a:pos x="648" y="1560"/>
                </a:cxn>
                <a:cxn ang="0">
                  <a:pos x="600" y="1884"/>
                </a:cxn>
                <a:cxn ang="0">
                  <a:pos x="648" y="2352"/>
                </a:cxn>
                <a:cxn ang="0">
                  <a:pos x="24" y="2580"/>
                </a:cxn>
                <a:cxn ang="0">
                  <a:pos x="0" y="2964"/>
                </a:cxn>
                <a:cxn ang="0">
                  <a:pos x="744" y="2796"/>
                </a:cxn>
                <a:cxn ang="0">
                  <a:pos x="1224" y="2652"/>
                </a:cxn>
                <a:cxn ang="0">
                  <a:pos x="1440" y="3036"/>
                </a:cxn>
                <a:cxn ang="0">
                  <a:pos x="1776" y="3132"/>
                </a:cxn>
                <a:cxn ang="0">
                  <a:pos x="2022" y="3057"/>
                </a:cxn>
                <a:cxn ang="0">
                  <a:pos x="2604" y="3024"/>
                </a:cxn>
                <a:cxn ang="0">
                  <a:pos x="2832" y="2880"/>
                </a:cxn>
                <a:cxn ang="0">
                  <a:pos x="3024" y="2736"/>
                </a:cxn>
                <a:cxn ang="0">
                  <a:pos x="3180" y="2316"/>
                </a:cxn>
                <a:cxn ang="0">
                  <a:pos x="3216" y="2004"/>
                </a:cxn>
                <a:cxn ang="0">
                  <a:pos x="3228" y="1476"/>
                </a:cxn>
                <a:cxn ang="0">
                  <a:pos x="3768" y="1464"/>
                </a:cxn>
                <a:cxn ang="0">
                  <a:pos x="4560" y="1308"/>
                </a:cxn>
                <a:cxn ang="0">
                  <a:pos x="4728" y="1332"/>
                </a:cxn>
                <a:cxn ang="0">
                  <a:pos x="4728" y="1092"/>
                </a:cxn>
                <a:cxn ang="0">
                  <a:pos x="4620" y="900"/>
                </a:cxn>
                <a:cxn ang="0">
                  <a:pos x="4416" y="504"/>
                </a:cxn>
                <a:cxn ang="0">
                  <a:pos x="3972" y="288"/>
                </a:cxn>
                <a:cxn ang="0">
                  <a:pos x="3408" y="36"/>
                </a:cxn>
                <a:cxn ang="0">
                  <a:pos x="3072" y="132"/>
                </a:cxn>
                <a:cxn ang="0">
                  <a:pos x="2760" y="12"/>
                </a:cxn>
                <a:cxn ang="0">
                  <a:pos x="2352" y="0"/>
                </a:cxn>
                <a:cxn ang="0">
                  <a:pos x="2496" y="264"/>
                </a:cxn>
                <a:cxn ang="0">
                  <a:pos x="2664" y="552"/>
                </a:cxn>
                <a:cxn ang="0">
                  <a:pos x="2256" y="780"/>
                </a:cxn>
                <a:cxn ang="0">
                  <a:pos x="1896" y="948"/>
                </a:cxn>
              </a:cxnLst>
              <a:rect l="0" t="0" r="r" b="b"/>
              <a:pathLst>
                <a:path w="4872" h="3144">
                  <a:moveTo>
                    <a:pt x="1896" y="948"/>
                  </a:moveTo>
                  <a:lnTo>
                    <a:pt x="1884" y="1164"/>
                  </a:lnTo>
                  <a:lnTo>
                    <a:pt x="1584" y="1200"/>
                  </a:lnTo>
                  <a:lnTo>
                    <a:pt x="1524" y="1440"/>
                  </a:lnTo>
                  <a:lnTo>
                    <a:pt x="1116" y="1500"/>
                  </a:lnTo>
                  <a:lnTo>
                    <a:pt x="936" y="1452"/>
                  </a:lnTo>
                  <a:lnTo>
                    <a:pt x="648" y="1404"/>
                  </a:lnTo>
                  <a:lnTo>
                    <a:pt x="648" y="1560"/>
                  </a:lnTo>
                  <a:lnTo>
                    <a:pt x="480" y="1752"/>
                  </a:lnTo>
                  <a:lnTo>
                    <a:pt x="600" y="1884"/>
                  </a:lnTo>
                  <a:lnTo>
                    <a:pt x="552" y="2112"/>
                  </a:lnTo>
                  <a:lnTo>
                    <a:pt x="648" y="2352"/>
                  </a:lnTo>
                  <a:lnTo>
                    <a:pt x="336" y="2436"/>
                  </a:lnTo>
                  <a:lnTo>
                    <a:pt x="24" y="2580"/>
                  </a:lnTo>
                  <a:lnTo>
                    <a:pt x="96" y="2856"/>
                  </a:lnTo>
                  <a:lnTo>
                    <a:pt x="0" y="2964"/>
                  </a:lnTo>
                  <a:lnTo>
                    <a:pt x="612" y="2916"/>
                  </a:lnTo>
                  <a:lnTo>
                    <a:pt x="744" y="2796"/>
                  </a:lnTo>
                  <a:lnTo>
                    <a:pt x="996" y="2760"/>
                  </a:lnTo>
                  <a:lnTo>
                    <a:pt x="1224" y="2652"/>
                  </a:lnTo>
                  <a:lnTo>
                    <a:pt x="1404" y="2892"/>
                  </a:lnTo>
                  <a:lnTo>
                    <a:pt x="1440" y="3036"/>
                  </a:lnTo>
                  <a:lnTo>
                    <a:pt x="1512" y="3144"/>
                  </a:lnTo>
                  <a:lnTo>
                    <a:pt x="1776" y="3132"/>
                  </a:lnTo>
                  <a:lnTo>
                    <a:pt x="1860" y="2940"/>
                  </a:lnTo>
                  <a:lnTo>
                    <a:pt x="2022" y="3057"/>
                  </a:lnTo>
                  <a:lnTo>
                    <a:pt x="2292" y="3036"/>
                  </a:lnTo>
                  <a:lnTo>
                    <a:pt x="2604" y="3024"/>
                  </a:lnTo>
                  <a:lnTo>
                    <a:pt x="2676" y="2892"/>
                  </a:lnTo>
                  <a:lnTo>
                    <a:pt x="2832" y="2880"/>
                  </a:lnTo>
                  <a:lnTo>
                    <a:pt x="2976" y="2856"/>
                  </a:lnTo>
                  <a:lnTo>
                    <a:pt x="3024" y="2736"/>
                  </a:lnTo>
                  <a:lnTo>
                    <a:pt x="3168" y="2628"/>
                  </a:lnTo>
                  <a:lnTo>
                    <a:pt x="3180" y="2316"/>
                  </a:lnTo>
                  <a:lnTo>
                    <a:pt x="3036" y="2148"/>
                  </a:lnTo>
                  <a:lnTo>
                    <a:pt x="3216" y="2004"/>
                  </a:lnTo>
                  <a:lnTo>
                    <a:pt x="3156" y="1728"/>
                  </a:lnTo>
                  <a:lnTo>
                    <a:pt x="3228" y="1476"/>
                  </a:lnTo>
                  <a:lnTo>
                    <a:pt x="3540" y="1428"/>
                  </a:lnTo>
                  <a:lnTo>
                    <a:pt x="3768" y="1464"/>
                  </a:lnTo>
                  <a:lnTo>
                    <a:pt x="3900" y="1392"/>
                  </a:lnTo>
                  <a:lnTo>
                    <a:pt x="4560" y="1308"/>
                  </a:lnTo>
                  <a:lnTo>
                    <a:pt x="4631" y="1329"/>
                  </a:lnTo>
                  <a:lnTo>
                    <a:pt x="4728" y="1332"/>
                  </a:lnTo>
                  <a:lnTo>
                    <a:pt x="4836" y="1176"/>
                  </a:lnTo>
                  <a:lnTo>
                    <a:pt x="4728" y="1092"/>
                  </a:lnTo>
                  <a:lnTo>
                    <a:pt x="4872" y="984"/>
                  </a:lnTo>
                  <a:lnTo>
                    <a:pt x="4620" y="900"/>
                  </a:lnTo>
                  <a:lnTo>
                    <a:pt x="4572" y="732"/>
                  </a:lnTo>
                  <a:lnTo>
                    <a:pt x="4416" y="504"/>
                  </a:lnTo>
                  <a:lnTo>
                    <a:pt x="3996" y="612"/>
                  </a:lnTo>
                  <a:lnTo>
                    <a:pt x="3972" y="288"/>
                  </a:lnTo>
                  <a:lnTo>
                    <a:pt x="3756" y="336"/>
                  </a:lnTo>
                  <a:lnTo>
                    <a:pt x="3408" y="36"/>
                  </a:lnTo>
                  <a:lnTo>
                    <a:pt x="3144" y="48"/>
                  </a:lnTo>
                  <a:lnTo>
                    <a:pt x="3072" y="132"/>
                  </a:lnTo>
                  <a:lnTo>
                    <a:pt x="2916" y="132"/>
                  </a:lnTo>
                  <a:lnTo>
                    <a:pt x="2760" y="12"/>
                  </a:lnTo>
                  <a:lnTo>
                    <a:pt x="2556" y="24"/>
                  </a:lnTo>
                  <a:lnTo>
                    <a:pt x="2352" y="0"/>
                  </a:lnTo>
                  <a:lnTo>
                    <a:pt x="2280" y="60"/>
                  </a:lnTo>
                  <a:lnTo>
                    <a:pt x="2496" y="264"/>
                  </a:lnTo>
                  <a:lnTo>
                    <a:pt x="2604" y="384"/>
                  </a:lnTo>
                  <a:lnTo>
                    <a:pt x="2664" y="552"/>
                  </a:lnTo>
                  <a:lnTo>
                    <a:pt x="2664" y="732"/>
                  </a:lnTo>
                  <a:lnTo>
                    <a:pt x="2256" y="780"/>
                  </a:lnTo>
                  <a:lnTo>
                    <a:pt x="2028" y="816"/>
                  </a:lnTo>
                  <a:lnTo>
                    <a:pt x="1896" y="948"/>
                  </a:lnTo>
                  <a:close/>
                </a:path>
              </a:pathLst>
            </a:custGeom>
            <a:solidFill>
              <a:srgbClr val="F5F5F5"/>
            </a:solidFill>
            <a:ln w="12700"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1375" kern="0">
                <a:solidFill>
                  <a:sysClr val="windowText" lastClr="000000"/>
                </a:solidFill>
                <a:latin typeface="Cambria" panose="02040503050406030204" pitchFamily="18" charset="0"/>
              </a:endParaRPr>
            </a:p>
          </p:txBody>
        </p:sp>
        <p:sp>
          <p:nvSpPr>
            <p:cNvPr id="57" name="Freeform 12"/>
            <p:cNvSpPr>
              <a:spLocks/>
            </p:cNvSpPr>
            <p:nvPr/>
          </p:nvSpPr>
          <p:spPr bwMode="auto">
            <a:xfrm>
              <a:off x="2251076" y="3422650"/>
              <a:ext cx="1625600" cy="1401762"/>
            </a:xfrm>
            <a:custGeom>
              <a:avLst/>
              <a:gdLst/>
              <a:ahLst/>
              <a:cxnLst>
                <a:cxn ang="0">
                  <a:pos x="5112" y="1908"/>
                </a:cxn>
                <a:cxn ang="0">
                  <a:pos x="4752" y="2184"/>
                </a:cxn>
                <a:cxn ang="0">
                  <a:pos x="4164" y="2196"/>
                </a:cxn>
                <a:cxn ang="0">
                  <a:pos x="3876" y="2304"/>
                </a:cxn>
                <a:cxn ang="0">
                  <a:pos x="3828" y="2628"/>
                </a:cxn>
                <a:cxn ang="0">
                  <a:pos x="3876" y="3096"/>
                </a:cxn>
                <a:cxn ang="0">
                  <a:pos x="3252" y="3324"/>
                </a:cxn>
                <a:cxn ang="0">
                  <a:pos x="3228" y="3708"/>
                </a:cxn>
                <a:cxn ang="0">
                  <a:pos x="3024" y="3912"/>
                </a:cxn>
                <a:cxn ang="0">
                  <a:pos x="2760" y="3984"/>
                </a:cxn>
                <a:cxn ang="0">
                  <a:pos x="2352" y="4056"/>
                </a:cxn>
                <a:cxn ang="0">
                  <a:pos x="1860" y="4416"/>
                </a:cxn>
                <a:cxn ang="0">
                  <a:pos x="1464" y="3216"/>
                </a:cxn>
                <a:cxn ang="0">
                  <a:pos x="1140" y="3288"/>
                </a:cxn>
                <a:cxn ang="0">
                  <a:pos x="516" y="3132"/>
                </a:cxn>
                <a:cxn ang="0">
                  <a:pos x="96" y="3048"/>
                </a:cxn>
                <a:cxn ang="0">
                  <a:pos x="72" y="2736"/>
                </a:cxn>
                <a:cxn ang="0">
                  <a:pos x="300" y="1980"/>
                </a:cxn>
                <a:cxn ang="0">
                  <a:pos x="372" y="1620"/>
                </a:cxn>
                <a:cxn ang="0">
                  <a:pos x="828" y="1188"/>
                </a:cxn>
                <a:cxn ang="0">
                  <a:pos x="912" y="504"/>
                </a:cxn>
                <a:cxn ang="0">
                  <a:pos x="1200" y="0"/>
                </a:cxn>
                <a:cxn ang="0">
                  <a:pos x="1536" y="276"/>
                </a:cxn>
                <a:cxn ang="0">
                  <a:pos x="2052" y="300"/>
                </a:cxn>
                <a:cxn ang="0">
                  <a:pos x="2304" y="696"/>
                </a:cxn>
                <a:cxn ang="0">
                  <a:pos x="2628" y="612"/>
                </a:cxn>
                <a:cxn ang="0">
                  <a:pos x="3036" y="564"/>
                </a:cxn>
                <a:cxn ang="0">
                  <a:pos x="2868" y="840"/>
                </a:cxn>
                <a:cxn ang="0">
                  <a:pos x="2844" y="1272"/>
                </a:cxn>
                <a:cxn ang="0">
                  <a:pos x="3252" y="1476"/>
                </a:cxn>
                <a:cxn ang="0">
                  <a:pos x="3768" y="1632"/>
                </a:cxn>
                <a:cxn ang="0">
                  <a:pos x="4464" y="1824"/>
                </a:cxn>
                <a:cxn ang="0">
                  <a:pos x="5124" y="1692"/>
                </a:cxn>
              </a:cxnLst>
              <a:rect l="0" t="0" r="r" b="b"/>
              <a:pathLst>
                <a:path w="5124" h="4416">
                  <a:moveTo>
                    <a:pt x="5124" y="1692"/>
                  </a:moveTo>
                  <a:lnTo>
                    <a:pt x="5112" y="1908"/>
                  </a:lnTo>
                  <a:lnTo>
                    <a:pt x="4812" y="1944"/>
                  </a:lnTo>
                  <a:lnTo>
                    <a:pt x="4752" y="2184"/>
                  </a:lnTo>
                  <a:lnTo>
                    <a:pt x="4344" y="2244"/>
                  </a:lnTo>
                  <a:lnTo>
                    <a:pt x="4164" y="2196"/>
                  </a:lnTo>
                  <a:lnTo>
                    <a:pt x="3876" y="2148"/>
                  </a:lnTo>
                  <a:lnTo>
                    <a:pt x="3876" y="2304"/>
                  </a:lnTo>
                  <a:lnTo>
                    <a:pt x="3708" y="2496"/>
                  </a:lnTo>
                  <a:lnTo>
                    <a:pt x="3828" y="2628"/>
                  </a:lnTo>
                  <a:lnTo>
                    <a:pt x="3780" y="2856"/>
                  </a:lnTo>
                  <a:lnTo>
                    <a:pt x="3876" y="3096"/>
                  </a:lnTo>
                  <a:lnTo>
                    <a:pt x="3564" y="3180"/>
                  </a:lnTo>
                  <a:lnTo>
                    <a:pt x="3252" y="3324"/>
                  </a:lnTo>
                  <a:lnTo>
                    <a:pt x="3324" y="3600"/>
                  </a:lnTo>
                  <a:lnTo>
                    <a:pt x="3228" y="3708"/>
                  </a:lnTo>
                  <a:lnTo>
                    <a:pt x="3216" y="3864"/>
                  </a:lnTo>
                  <a:lnTo>
                    <a:pt x="3024" y="3912"/>
                  </a:lnTo>
                  <a:lnTo>
                    <a:pt x="2880" y="3936"/>
                  </a:lnTo>
                  <a:lnTo>
                    <a:pt x="2760" y="3984"/>
                  </a:lnTo>
                  <a:lnTo>
                    <a:pt x="2508" y="3972"/>
                  </a:lnTo>
                  <a:lnTo>
                    <a:pt x="2352" y="4056"/>
                  </a:lnTo>
                  <a:lnTo>
                    <a:pt x="2328" y="4260"/>
                  </a:lnTo>
                  <a:lnTo>
                    <a:pt x="1860" y="4416"/>
                  </a:lnTo>
                  <a:lnTo>
                    <a:pt x="1632" y="4344"/>
                  </a:lnTo>
                  <a:lnTo>
                    <a:pt x="1464" y="3216"/>
                  </a:lnTo>
                  <a:lnTo>
                    <a:pt x="1320" y="3192"/>
                  </a:lnTo>
                  <a:lnTo>
                    <a:pt x="1140" y="3288"/>
                  </a:lnTo>
                  <a:lnTo>
                    <a:pt x="612" y="3276"/>
                  </a:lnTo>
                  <a:lnTo>
                    <a:pt x="516" y="3132"/>
                  </a:lnTo>
                  <a:lnTo>
                    <a:pt x="288" y="3108"/>
                  </a:lnTo>
                  <a:lnTo>
                    <a:pt x="96" y="3048"/>
                  </a:lnTo>
                  <a:lnTo>
                    <a:pt x="0" y="2844"/>
                  </a:lnTo>
                  <a:lnTo>
                    <a:pt x="72" y="2736"/>
                  </a:lnTo>
                  <a:lnTo>
                    <a:pt x="48" y="2220"/>
                  </a:lnTo>
                  <a:lnTo>
                    <a:pt x="300" y="1980"/>
                  </a:lnTo>
                  <a:lnTo>
                    <a:pt x="504" y="1944"/>
                  </a:lnTo>
                  <a:lnTo>
                    <a:pt x="372" y="1620"/>
                  </a:lnTo>
                  <a:lnTo>
                    <a:pt x="636" y="1476"/>
                  </a:lnTo>
                  <a:lnTo>
                    <a:pt x="828" y="1188"/>
                  </a:lnTo>
                  <a:lnTo>
                    <a:pt x="876" y="888"/>
                  </a:lnTo>
                  <a:lnTo>
                    <a:pt x="912" y="504"/>
                  </a:lnTo>
                  <a:lnTo>
                    <a:pt x="1032" y="396"/>
                  </a:lnTo>
                  <a:lnTo>
                    <a:pt x="1200" y="0"/>
                  </a:lnTo>
                  <a:lnTo>
                    <a:pt x="1308" y="0"/>
                  </a:lnTo>
                  <a:lnTo>
                    <a:pt x="1536" y="276"/>
                  </a:lnTo>
                  <a:lnTo>
                    <a:pt x="1812" y="336"/>
                  </a:lnTo>
                  <a:lnTo>
                    <a:pt x="2052" y="300"/>
                  </a:lnTo>
                  <a:lnTo>
                    <a:pt x="2364" y="516"/>
                  </a:lnTo>
                  <a:lnTo>
                    <a:pt x="2304" y="696"/>
                  </a:lnTo>
                  <a:lnTo>
                    <a:pt x="2376" y="816"/>
                  </a:lnTo>
                  <a:lnTo>
                    <a:pt x="2628" y="612"/>
                  </a:lnTo>
                  <a:lnTo>
                    <a:pt x="2832" y="648"/>
                  </a:lnTo>
                  <a:lnTo>
                    <a:pt x="3036" y="564"/>
                  </a:lnTo>
                  <a:lnTo>
                    <a:pt x="3072" y="732"/>
                  </a:lnTo>
                  <a:lnTo>
                    <a:pt x="2868" y="840"/>
                  </a:lnTo>
                  <a:lnTo>
                    <a:pt x="2808" y="1044"/>
                  </a:lnTo>
                  <a:lnTo>
                    <a:pt x="2844" y="1272"/>
                  </a:lnTo>
                  <a:lnTo>
                    <a:pt x="3132" y="1452"/>
                  </a:lnTo>
                  <a:lnTo>
                    <a:pt x="3252" y="1476"/>
                  </a:lnTo>
                  <a:lnTo>
                    <a:pt x="3408" y="1632"/>
                  </a:lnTo>
                  <a:lnTo>
                    <a:pt x="3768" y="1632"/>
                  </a:lnTo>
                  <a:lnTo>
                    <a:pt x="3996" y="1800"/>
                  </a:lnTo>
                  <a:lnTo>
                    <a:pt x="4464" y="1824"/>
                  </a:lnTo>
                  <a:lnTo>
                    <a:pt x="4668" y="1680"/>
                  </a:lnTo>
                  <a:lnTo>
                    <a:pt x="5124" y="1692"/>
                  </a:lnTo>
                  <a:close/>
                </a:path>
              </a:pathLst>
            </a:custGeom>
            <a:solidFill>
              <a:srgbClr val="BF9000"/>
            </a:solidFill>
            <a:ln w="12700" cmpd="sng">
              <a:solidFill>
                <a:schemeClr val="tx1"/>
              </a:solidFill>
              <a:prstDash val="solid"/>
              <a:round/>
              <a:headEnd/>
              <a:tailEnd/>
            </a:ln>
            <a:effectLst>
              <a:outerShdw dir="6993903" algn="ctr" rotWithShape="0">
                <a:srgbClr val="B2B2B2">
                  <a:alpha val="50000"/>
                </a:srgbClr>
              </a:outerShdw>
            </a:effectLst>
          </p:spPr>
          <p:txBody>
            <a:bodyPr/>
            <a:lstStyle/>
            <a:p>
              <a:pPr fontAlgn="base">
                <a:spcBef>
                  <a:spcPct val="0"/>
                </a:spcBef>
                <a:spcAft>
                  <a:spcPct val="0"/>
                </a:spcAft>
              </a:pPr>
              <a:endParaRPr lang="zh-CN" altLang="en-US" sz="1375" b="1" kern="0">
                <a:solidFill>
                  <a:srgbClr val="000000"/>
                </a:solidFill>
                <a:latin typeface="Cambria" panose="02040503050406030204" pitchFamily="18" charset="0"/>
              </a:endParaRPr>
            </a:p>
          </p:txBody>
        </p:sp>
        <p:sp>
          <p:nvSpPr>
            <p:cNvPr id="58" name="Freeform 13"/>
            <p:cNvSpPr>
              <a:spLocks/>
            </p:cNvSpPr>
            <p:nvPr/>
          </p:nvSpPr>
          <p:spPr bwMode="auto">
            <a:xfrm>
              <a:off x="3798888" y="4994275"/>
              <a:ext cx="1444625" cy="1450975"/>
            </a:xfrm>
            <a:custGeom>
              <a:avLst/>
              <a:gdLst/>
              <a:ahLst/>
              <a:cxnLst>
                <a:cxn ang="0">
                  <a:pos x="2467" y="137"/>
                </a:cxn>
                <a:cxn ang="0">
                  <a:pos x="2258" y="110"/>
                </a:cxn>
                <a:cxn ang="0">
                  <a:pos x="2166" y="28"/>
                </a:cxn>
                <a:cxn ang="0">
                  <a:pos x="1984" y="92"/>
                </a:cxn>
                <a:cxn ang="0">
                  <a:pos x="1828" y="83"/>
                </a:cxn>
                <a:cxn ang="0">
                  <a:pos x="1773" y="0"/>
                </a:cxn>
                <a:cxn ang="0">
                  <a:pos x="1600" y="37"/>
                </a:cxn>
                <a:cxn ang="0">
                  <a:pos x="1581" y="138"/>
                </a:cxn>
                <a:cxn ang="0">
                  <a:pos x="1380" y="293"/>
                </a:cxn>
                <a:cxn ang="0">
                  <a:pos x="1124" y="366"/>
                </a:cxn>
                <a:cxn ang="0">
                  <a:pos x="1024" y="458"/>
                </a:cxn>
                <a:cxn ang="0">
                  <a:pos x="868" y="896"/>
                </a:cxn>
                <a:cxn ang="0">
                  <a:pos x="603" y="1088"/>
                </a:cxn>
                <a:cxn ang="0">
                  <a:pos x="54" y="3904"/>
                </a:cxn>
                <a:cxn ang="0">
                  <a:pos x="0" y="4508"/>
                </a:cxn>
                <a:cxn ang="0">
                  <a:pos x="484" y="4499"/>
                </a:cxn>
                <a:cxn ang="0">
                  <a:pos x="777" y="4572"/>
                </a:cxn>
                <a:cxn ang="0">
                  <a:pos x="2404" y="4151"/>
                </a:cxn>
                <a:cxn ang="0">
                  <a:pos x="2587" y="3932"/>
                </a:cxn>
                <a:cxn ang="0">
                  <a:pos x="2413" y="3776"/>
                </a:cxn>
                <a:cxn ang="0">
                  <a:pos x="2550" y="3557"/>
                </a:cxn>
                <a:cxn ang="0">
                  <a:pos x="2587" y="3237"/>
                </a:cxn>
                <a:cxn ang="0">
                  <a:pos x="2486" y="3027"/>
                </a:cxn>
                <a:cxn ang="0">
                  <a:pos x="2678" y="2414"/>
                </a:cxn>
                <a:cxn ang="0">
                  <a:pos x="2852" y="2378"/>
                </a:cxn>
                <a:cxn ang="0">
                  <a:pos x="3072" y="2048"/>
                </a:cxn>
                <a:cxn ang="0">
                  <a:pos x="3218" y="1957"/>
                </a:cxn>
                <a:cxn ang="0">
                  <a:pos x="3373" y="1847"/>
                </a:cxn>
                <a:cxn ang="0">
                  <a:pos x="3492" y="1875"/>
                </a:cxn>
                <a:cxn ang="0">
                  <a:pos x="3501" y="1994"/>
                </a:cxn>
                <a:cxn ang="0">
                  <a:pos x="3849" y="2039"/>
                </a:cxn>
                <a:cxn ang="0">
                  <a:pos x="4553" y="1856"/>
                </a:cxn>
                <a:cxn ang="0">
                  <a:pos x="4461" y="1719"/>
                </a:cxn>
                <a:cxn ang="0">
                  <a:pos x="4288" y="1701"/>
                </a:cxn>
                <a:cxn ang="0">
                  <a:pos x="4205" y="1536"/>
                </a:cxn>
                <a:cxn ang="0">
                  <a:pos x="3812" y="1445"/>
                </a:cxn>
                <a:cxn ang="0">
                  <a:pos x="3849" y="1207"/>
                </a:cxn>
                <a:cxn ang="0">
                  <a:pos x="3748" y="1171"/>
                </a:cxn>
                <a:cxn ang="0">
                  <a:pos x="3629" y="1216"/>
                </a:cxn>
                <a:cxn ang="0">
                  <a:pos x="3392" y="1235"/>
                </a:cxn>
                <a:cxn ang="0">
                  <a:pos x="3200" y="1043"/>
                </a:cxn>
                <a:cxn ang="0">
                  <a:pos x="2852" y="1107"/>
                </a:cxn>
                <a:cxn ang="0">
                  <a:pos x="2587" y="1290"/>
                </a:cxn>
                <a:cxn ang="0">
                  <a:pos x="2404" y="1262"/>
                </a:cxn>
                <a:cxn ang="0">
                  <a:pos x="2358" y="1052"/>
                </a:cxn>
                <a:cxn ang="0">
                  <a:pos x="2587" y="906"/>
                </a:cxn>
                <a:cxn ang="0">
                  <a:pos x="2596" y="485"/>
                </a:cxn>
                <a:cxn ang="0">
                  <a:pos x="2697" y="293"/>
                </a:cxn>
                <a:cxn ang="0">
                  <a:pos x="2467" y="137"/>
                </a:cxn>
              </a:cxnLst>
              <a:rect l="0" t="0" r="r" b="b"/>
              <a:pathLst>
                <a:path w="4553" h="4572">
                  <a:moveTo>
                    <a:pt x="2467" y="137"/>
                  </a:moveTo>
                  <a:lnTo>
                    <a:pt x="2258" y="110"/>
                  </a:lnTo>
                  <a:lnTo>
                    <a:pt x="2166" y="28"/>
                  </a:lnTo>
                  <a:lnTo>
                    <a:pt x="1984" y="92"/>
                  </a:lnTo>
                  <a:lnTo>
                    <a:pt x="1828" y="83"/>
                  </a:lnTo>
                  <a:lnTo>
                    <a:pt x="1773" y="0"/>
                  </a:lnTo>
                  <a:lnTo>
                    <a:pt x="1600" y="37"/>
                  </a:lnTo>
                  <a:lnTo>
                    <a:pt x="1581" y="138"/>
                  </a:lnTo>
                  <a:lnTo>
                    <a:pt x="1380" y="293"/>
                  </a:lnTo>
                  <a:lnTo>
                    <a:pt x="1124" y="366"/>
                  </a:lnTo>
                  <a:lnTo>
                    <a:pt x="1024" y="458"/>
                  </a:lnTo>
                  <a:lnTo>
                    <a:pt x="868" y="896"/>
                  </a:lnTo>
                  <a:lnTo>
                    <a:pt x="603" y="1088"/>
                  </a:lnTo>
                  <a:lnTo>
                    <a:pt x="54" y="3904"/>
                  </a:lnTo>
                  <a:lnTo>
                    <a:pt x="0" y="4508"/>
                  </a:lnTo>
                  <a:lnTo>
                    <a:pt x="484" y="4499"/>
                  </a:lnTo>
                  <a:lnTo>
                    <a:pt x="777" y="4572"/>
                  </a:lnTo>
                  <a:lnTo>
                    <a:pt x="2404" y="4151"/>
                  </a:lnTo>
                  <a:lnTo>
                    <a:pt x="2587" y="3932"/>
                  </a:lnTo>
                  <a:lnTo>
                    <a:pt x="2413" y="3776"/>
                  </a:lnTo>
                  <a:lnTo>
                    <a:pt x="2550" y="3557"/>
                  </a:lnTo>
                  <a:lnTo>
                    <a:pt x="2587" y="3237"/>
                  </a:lnTo>
                  <a:lnTo>
                    <a:pt x="2486" y="3027"/>
                  </a:lnTo>
                  <a:lnTo>
                    <a:pt x="2678" y="2414"/>
                  </a:lnTo>
                  <a:lnTo>
                    <a:pt x="2852" y="2378"/>
                  </a:lnTo>
                  <a:lnTo>
                    <a:pt x="3072" y="2048"/>
                  </a:lnTo>
                  <a:lnTo>
                    <a:pt x="3218" y="1957"/>
                  </a:lnTo>
                  <a:lnTo>
                    <a:pt x="3373" y="1847"/>
                  </a:lnTo>
                  <a:lnTo>
                    <a:pt x="3492" y="1875"/>
                  </a:lnTo>
                  <a:lnTo>
                    <a:pt x="3501" y="1994"/>
                  </a:lnTo>
                  <a:lnTo>
                    <a:pt x="3849" y="2039"/>
                  </a:lnTo>
                  <a:lnTo>
                    <a:pt x="4553" y="1856"/>
                  </a:lnTo>
                  <a:lnTo>
                    <a:pt x="4461" y="1719"/>
                  </a:lnTo>
                  <a:lnTo>
                    <a:pt x="4288" y="1701"/>
                  </a:lnTo>
                  <a:lnTo>
                    <a:pt x="4205" y="1536"/>
                  </a:lnTo>
                  <a:lnTo>
                    <a:pt x="3812" y="1445"/>
                  </a:lnTo>
                  <a:lnTo>
                    <a:pt x="3849" y="1207"/>
                  </a:lnTo>
                  <a:lnTo>
                    <a:pt x="3748" y="1171"/>
                  </a:lnTo>
                  <a:lnTo>
                    <a:pt x="3629" y="1216"/>
                  </a:lnTo>
                  <a:lnTo>
                    <a:pt x="3392" y="1235"/>
                  </a:lnTo>
                  <a:lnTo>
                    <a:pt x="3200" y="1043"/>
                  </a:lnTo>
                  <a:lnTo>
                    <a:pt x="2852" y="1107"/>
                  </a:lnTo>
                  <a:lnTo>
                    <a:pt x="2587" y="1290"/>
                  </a:lnTo>
                  <a:lnTo>
                    <a:pt x="2404" y="1262"/>
                  </a:lnTo>
                  <a:lnTo>
                    <a:pt x="2358" y="1052"/>
                  </a:lnTo>
                  <a:lnTo>
                    <a:pt x="2587" y="906"/>
                  </a:lnTo>
                  <a:lnTo>
                    <a:pt x="2596" y="485"/>
                  </a:lnTo>
                  <a:lnTo>
                    <a:pt x="2697" y="293"/>
                  </a:lnTo>
                  <a:lnTo>
                    <a:pt x="2467" y="137"/>
                  </a:lnTo>
                  <a:close/>
                </a:path>
              </a:pathLst>
            </a:custGeom>
            <a:solidFill>
              <a:schemeClr val="accent1">
                <a:lumMod val="75000"/>
              </a:schemeClr>
            </a:solidFill>
            <a:ln w="28575" cmpd="sng">
              <a:solidFill>
                <a:schemeClr val="tx1">
                  <a:lumMod val="85000"/>
                  <a:lumOff val="15000"/>
                </a:schemeClr>
              </a:solidFill>
              <a:prstDash val="solid"/>
              <a:round/>
              <a:headEnd/>
              <a:tailEnd/>
            </a:ln>
            <a:effectLst>
              <a:outerShdw dist="28398" dir="6993903" algn="ctr" rotWithShape="0">
                <a:srgbClr val="B2B2B2">
                  <a:alpha val="50000"/>
                </a:srgbClr>
              </a:outerShdw>
            </a:effectLst>
          </p:spPr>
          <p:txBody>
            <a:bodyPr/>
            <a:lstStyle/>
            <a:p>
              <a:endParaRPr lang="zh-CN" altLang="en-US" sz="1375" kern="0">
                <a:solidFill>
                  <a:sysClr val="windowText" lastClr="000000"/>
                </a:solidFill>
                <a:latin typeface="Cambria" panose="02040503050406030204" pitchFamily="18" charset="0"/>
              </a:endParaRPr>
            </a:p>
          </p:txBody>
        </p:sp>
        <p:sp>
          <p:nvSpPr>
            <p:cNvPr id="59" name="Freeform 14"/>
            <p:cNvSpPr>
              <a:spLocks/>
            </p:cNvSpPr>
            <p:nvPr/>
          </p:nvSpPr>
          <p:spPr bwMode="auto">
            <a:xfrm>
              <a:off x="4546600" y="4686300"/>
              <a:ext cx="804863" cy="795337"/>
            </a:xfrm>
            <a:custGeom>
              <a:avLst/>
              <a:gdLst/>
              <a:ahLst/>
              <a:cxnLst>
                <a:cxn ang="0">
                  <a:pos x="109" y="1107"/>
                </a:cxn>
                <a:cxn ang="0">
                  <a:pos x="330" y="724"/>
                </a:cxn>
                <a:cxn ang="0">
                  <a:pos x="549" y="641"/>
                </a:cxn>
                <a:cxn ang="0">
                  <a:pos x="622" y="714"/>
                </a:cxn>
                <a:cxn ang="0">
                  <a:pos x="915" y="394"/>
                </a:cxn>
                <a:cxn ang="0">
                  <a:pos x="933" y="221"/>
                </a:cxn>
                <a:cxn ang="0">
                  <a:pos x="1077" y="0"/>
                </a:cxn>
                <a:cxn ang="0">
                  <a:pos x="1141" y="155"/>
                </a:cxn>
                <a:cxn ang="0">
                  <a:pos x="1362" y="158"/>
                </a:cxn>
                <a:cxn ang="0">
                  <a:pos x="1485" y="239"/>
                </a:cxn>
                <a:cxn ang="0">
                  <a:pos x="1636" y="246"/>
                </a:cxn>
                <a:cxn ang="0">
                  <a:pos x="1653" y="551"/>
                </a:cxn>
                <a:cxn ang="0">
                  <a:pos x="1702" y="660"/>
                </a:cxn>
                <a:cxn ang="0">
                  <a:pos x="1674" y="788"/>
                </a:cxn>
                <a:cxn ang="0">
                  <a:pos x="1984" y="890"/>
                </a:cxn>
                <a:cxn ang="0">
                  <a:pos x="1809" y="1053"/>
                </a:cxn>
                <a:cxn ang="0">
                  <a:pos x="1518" y="1512"/>
                </a:cxn>
                <a:cxn ang="0">
                  <a:pos x="1663" y="1703"/>
                </a:cxn>
                <a:cxn ang="0">
                  <a:pos x="2139" y="1535"/>
                </a:cxn>
                <a:cxn ang="0">
                  <a:pos x="2314" y="1665"/>
                </a:cxn>
                <a:cxn ang="0">
                  <a:pos x="2463" y="1649"/>
                </a:cxn>
                <a:cxn ang="0">
                  <a:pos x="2532" y="1806"/>
                </a:cxn>
                <a:cxn ang="0">
                  <a:pos x="2386" y="2031"/>
                </a:cxn>
                <a:cxn ang="0">
                  <a:pos x="2496" y="2151"/>
                </a:cxn>
                <a:cxn ang="0">
                  <a:pos x="2368" y="2351"/>
                </a:cxn>
                <a:cxn ang="0">
                  <a:pos x="2204" y="2351"/>
                </a:cxn>
                <a:cxn ang="0">
                  <a:pos x="2094" y="2488"/>
                </a:cxn>
                <a:cxn ang="0">
                  <a:pos x="1847" y="2506"/>
                </a:cxn>
                <a:cxn ang="0">
                  <a:pos x="1454" y="2415"/>
                </a:cxn>
                <a:cxn ang="0">
                  <a:pos x="1491" y="2177"/>
                </a:cxn>
                <a:cxn ang="0">
                  <a:pos x="1390" y="2141"/>
                </a:cxn>
                <a:cxn ang="0">
                  <a:pos x="1271" y="2186"/>
                </a:cxn>
                <a:cxn ang="0">
                  <a:pos x="1034" y="2205"/>
                </a:cxn>
                <a:cxn ang="0">
                  <a:pos x="842" y="2013"/>
                </a:cxn>
                <a:cxn ang="0">
                  <a:pos x="494" y="2077"/>
                </a:cxn>
                <a:cxn ang="0">
                  <a:pos x="229" y="2260"/>
                </a:cxn>
                <a:cxn ang="0">
                  <a:pos x="46" y="2232"/>
                </a:cxn>
                <a:cxn ang="0">
                  <a:pos x="0" y="2022"/>
                </a:cxn>
                <a:cxn ang="0">
                  <a:pos x="229" y="1876"/>
                </a:cxn>
                <a:cxn ang="0">
                  <a:pos x="238" y="1455"/>
                </a:cxn>
                <a:cxn ang="0">
                  <a:pos x="339" y="1263"/>
                </a:cxn>
                <a:cxn ang="0">
                  <a:pos x="109" y="1107"/>
                </a:cxn>
              </a:cxnLst>
              <a:rect l="0" t="0" r="r" b="b"/>
              <a:pathLst>
                <a:path w="2532" h="2506">
                  <a:moveTo>
                    <a:pt x="109" y="1107"/>
                  </a:moveTo>
                  <a:lnTo>
                    <a:pt x="330" y="724"/>
                  </a:lnTo>
                  <a:lnTo>
                    <a:pt x="549" y="641"/>
                  </a:lnTo>
                  <a:lnTo>
                    <a:pt x="622" y="714"/>
                  </a:lnTo>
                  <a:lnTo>
                    <a:pt x="915" y="394"/>
                  </a:lnTo>
                  <a:lnTo>
                    <a:pt x="933" y="221"/>
                  </a:lnTo>
                  <a:lnTo>
                    <a:pt x="1077" y="0"/>
                  </a:lnTo>
                  <a:lnTo>
                    <a:pt x="1141" y="155"/>
                  </a:lnTo>
                  <a:lnTo>
                    <a:pt x="1362" y="158"/>
                  </a:lnTo>
                  <a:lnTo>
                    <a:pt x="1485" y="239"/>
                  </a:lnTo>
                  <a:lnTo>
                    <a:pt x="1636" y="246"/>
                  </a:lnTo>
                  <a:lnTo>
                    <a:pt x="1653" y="551"/>
                  </a:lnTo>
                  <a:lnTo>
                    <a:pt x="1702" y="660"/>
                  </a:lnTo>
                  <a:lnTo>
                    <a:pt x="1674" y="788"/>
                  </a:lnTo>
                  <a:lnTo>
                    <a:pt x="1984" y="890"/>
                  </a:lnTo>
                  <a:lnTo>
                    <a:pt x="1809" y="1053"/>
                  </a:lnTo>
                  <a:lnTo>
                    <a:pt x="1518" y="1512"/>
                  </a:lnTo>
                  <a:lnTo>
                    <a:pt x="1663" y="1703"/>
                  </a:lnTo>
                  <a:lnTo>
                    <a:pt x="2139" y="1535"/>
                  </a:lnTo>
                  <a:lnTo>
                    <a:pt x="2314" y="1665"/>
                  </a:lnTo>
                  <a:lnTo>
                    <a:pt x="2463" y="1649"/>
                  </a:lnTo>
                  <a:lnTo>
                    <a:pt x="2532" y="1806"/>
                  </a:lnTo>
                  <a:lnTo>
                    <a:pt x="2386" y="2031"/>
                  </a:lnTo>
                  <a:lnTo>
                    <a:pt x="2496" y="2151"/>
                  </a:lnTo>
                  <a:lnTo>
                    <a:pt x="2368" y="2351"/>
                  </a:lnTo>
                  <a:lnTo>
                    <a:pt x="2204" y="2351"/>
                  </a:lnTo>
                  <a:lnTo>
                    <a:pt x="2094" y="2488"/>
                  </a:lnTo>
                  <a:lnTo>
                    <a:pt x="1847" y="2506"/>
                  </a:lnTo>
                  <a:lnTo>
                    <a:pt x="1454" y="2415"/>
                  </a:lnTo>
                  <a:lnTo>
                    <a:pt x="1491" y="2177"/>
                  </a:lnTo>
                  <a:lnTo>
                    <a:pt x="1390" y="2141"/>
                  </a:lnTo>
                  <a:lnTo>
                    <a:pt x="1271" y="2186"/>
                  </a:lnTo>
                  <a:lnTo>
                    <a:pt x="1034" y="2205"/>
                  </a:lnTo>
                  <a:lnTo>
                    <a:pt x="842" y="2013"/>
                  </a:lnTo>
                  <a:lnTo>
                    <a:pt x="494" y="2077"/>
                  </a:lnTo>
                  <a:lnTo>
                    <a:pt x="229" y="2260"/>
                  </a:lnTo>
                  <a:lnTo>
                    <a:pt x="46" y="2232"/>
                  </a:lnTo>
                  <a:lnTo>
                    <a:pt x="0" y="2022"/>
                  </a:lnTo>
                  <a:lnTo>
                    <a:pt x="229" y="1876"/>
                  </a:lnTo>
                  <a:lnTo>
                    <a:pt x="238" y="1455"/>
                  </a:lnTo>
                  <a:lnTo>
                    <a:pt x="339" y="1263"/>
                  </a:lnTo>
                  <a:lnTo>
                    <a:pt x="109" y="1107"/>
                  </a:lnTo>
                  <a:close/>
                </a:path>
              </a:pathLst>
            </a:custGeom>
            <a:solidFill>
              <a:srgbClr val="F9A807"/>
            </a:solidFill>
            <a:ln w="3175" cmpd="sng">
              <a:solidFill>
                <a:schemeClr val="tx1">
                  <a:lumMod val="85000"/>
                  <a:lumOff val="15000"/>
                </a:schemeClr>
              </a:solidFill>
              <a:prstDash val="solid"/>
              <a:round/>
              <a:headEnd/>
              <a:tailEnd/>
            </a:ln>
            <a:effectLst>
              <a:outerShdw dist="28398" dir="6993903" algn="ctr" rotWithShape="0">
                <a:srgbClr val="B2B2B2">
                  <a:alpha val="50000"/>
                </a:srgbClr>
              </a:outerShdw>
            </a:effectLst>
          </p:spPr>
          <p:txBody>
            <a:bodyPr/>
            <a:lstStyle/>
            <a:p>
              <a:endParaRPr lang="zh-CN" altLang="en-US" sz="1375" kern="0">
                <a:solidFill>
                  <a:sysClr val="windowText" lastClr="000000"/>
                </a:solidFill>
                <a:latin typeface="Cambria" panose="02040503050406030204" pitchFamily="18" charset="0"/>
              </a:endParaRPr>
            </a:p>
          </p:txBody>
        </p:sp>
        <p:sp>
          <p:nvSpPr>
            <p:cNvPr id="60" name="Freeform 15"/>
            <p:cNvSpPr>
              <a:spLocks/>
            </p:cNvSpPr>
            <p:nvPr/>
          </p:nvSpPr>
          <p:spPr bwMode="auto">
            <a:xfrm>
              <a:off x="4140200" y="4611688"/>
              <a:ext cx="801688" cy="498475"/>
            </a:xfrm>
            <a:custGeom>
              <a:avLst/>
              <a:gdLst/>
              <a:ahLst/>
              <a:cxnLst>
                <a:cxn ang="0">
                  <a:pos x="186" y="299"/>
                </a:cxn>
                <a:cxn ang="0">
                  <a:pos x="0" y="671"/>
                </a:cxn>
                <a:cxn ang="0">
                  <a:pos x="156" y="1187"/>
                </a:cxn>
                <a:cxn ang="0">
                  <a:pos x="48" y="1574"/>
                </a:cxn>
                <a:cxn ang="0">
                  <a:pos x="306" y="1501"/>
                </a:cxn>
                <a:cxn ang="0">
                  <a:pos x="504" y="1346"/>
                </a:cxn>
                <a:cxn ang="0">
                  <a:pos x="522" y="1244"/>
                </a:cxn>
                <a:cxn ang="0">
                  <a:pos x="699" y="1204"/>
                </a:cxn>
                <a:cxn ang="0">
                  <a:pos x="753" y="1291"/>
                </a:cxn>
                <a:cxn ang="0">
                  <a:pos x="908" y="1297"/>
                </a:cxn>
                <a:cxn ang="0">
                  <a:pos x="1089" y="1234"/>
                </a:cxn>
                <a:cxn ang="0">
                  <a:pos x="1185" y="1318"/>
                </a:cxn>
                <a:cxn ang="0">
                  <a:pos x="1391" y="1345"/>
                </a:cxn>
                <a:cxn ang="0">
                  <a:pos x="1614" y="958"/>
                </a:cxn>
                <a:cxn ang="0">
                  <a:pos x="1832" y="878"/>
                </a:cxn>
                <a:cxn ang="0">
                  <a:pos x="1905" y="949"/>
                </a:cxn>
                <a:cxn ang="0">
                  <a:pos x="2198" y="629"/>
                </a:cxn>
                <a:cxn ang="0">
                  <a:pos x="2214" y="458"/>
                </a:cxn>
                <a:cxn ang="0">
                  <a:pos x="2361" y="235"/>
                </a:cxn>
                <a:cxn ang="0">
                  <a:pos x="2474" y="200"/>
                </a:cxn>
                <a:cxn ang="0">
                  <a:pos x="2529" y="100"/>
                </a:cxn>
                <a:cxn ang="0">
                  <a:pos x="2424" y="46"/>
                </a:cxn>
                <a:cxn ang="0">
                  <a:pos x="2064" y="100"/>
                </a:cxn>
                <a:cxn ang="0">
                  <a:pos x="1823" y="128"/>
                </a:cxn>
                <a:cxn ang="0">
                  <a:pos x="1658" y="0"/>
                </a:cxn>
                <a:cxn ang="0">
                  <a:pos x="1393" y="100"/>
                </a:cxn>
                <a:cxn ang="0">
                  <a:pos x="1329" y="301"/>
                </a:cxn>
                <a:cxn ang="0">
                  <a:pos x="1137" y="310"/>
                </a:cxn>
                <a:cxn ang="0">
                  <a:pos x="1183" y="192"/>
                </a:cxn>
                <a:cxn ang="0">
                  <a:pos x="1009" y="155"/>
                </a:cxn>
                <a:cxn ang="0">
                  <a:pos x="753" y="329"/>
                </a:cxn>
                <a:cxn ang="0">
                  <a:pos x="497" y="228"/>
                </a:cxn>
                <a:cxn ang="0">
                  <a:pos x="333" y="329"/>
                </a:cxn>
                <a:cxn ang="0">
                  <a:pos x="186" y="299"/>
                </a:cxn>
              </a:cxnLst>
              <a:rect l="0" t="0" r="r" b="b"/>
              <a:pathLst>
                <a:path w="2529" h="1574">
                  <a:moveTo>
                    <a:pt x="186" y="299"/>
                  </a:moveTo>
                  <a:lnTo>
                    <a:pt x="0" y="671"/>
                  </a:lnTo>
                  <a:lnTo>
                    <a:pt x="156" y="1187"/>
                  </a:lnTo>
                  <a:lnTo>
                    <a:pt x="48" y="1574"/>
                  </a:lnTo>
                  <a:lnTo>
                    <a:pt x="306" y="1501"/>
                  </a:lnTo>
                  <a:lnTo>
                    <a:pt x="504" y="1346"/>
                  </a:lnTo>
                  <a:lnTo>
                    <a:pt x="522" y="1244"/>
                  </a:lnTo>
                  <a:lnTo>
                    <a:pt x="699" y="1204"/>
                  </a:lnTo>
                  <a:lnTo>
                    <a:pt x="753" y="1291"/>
                  </a:lnTo>
                  <a:lnTo>
                    <a:pt x="908" y="1297"/>
                  </a:lnTo>
                  <a:lnTo>
                    <a:pt x="1089" y="1234"/>
                  </a:lnTo>
                  <a:lnTo>
                    <a:pt x="1185" y="1318"/>
                  </a:lnTo>
                  <a:lnTo>
                    <a:pt x="1391" y="1345"/>
                  </a:lnTo>
                  <a:lnTo>
                    <a:pt x="1614" y="958"/>
                  </a:lnTo>
                  <a:lnTo>
                    <a:pt x="1832" y="878"/>
                  </a:lnTo>
                  <a:lnTo>
                    <a:pt x="1905" y="949"/>
                  </a:lnTo>
                  <a:lnTo>
                    <a:pt x="2198" y="629"/>
                  </a:lnTo>
                  <a:lnTo>
                    <a:pt x="2214" y="458"/>
                  </a:lnTo>
                  <a:lnTo>
                    <a:pt x="2361" y="235"/>
                  </a:lnTo>
                  <a:lnTo>
                    <a:pt x="2474" y="200"/>
                  </a:lnTo>
                  <a:lnTo>
                    <a:pt x="2529" y="100"/>
                  </a:lnTo>
                  <a:lnTo>
                    <a:pt x="2424" y="46"/>
                  </a:lnTo>
                  <a:lnTo>
                    <a:pt x="2064" y="100"/>
                  </a:lnTo>
                  <a:lnTo>
                    <a:pt x="1823" y="128"/>
                  </a:lnTo>
                  <a:lnTo>
                    <a:pt x="1658" y="0"/>
                  </a:lnTo>
                  <a:lnTo>
                    <a:pt x="1393" y="100"/>
                  </a:lnTo>
                  <a:lnTo>
                    <a:pt x="1329" y="301"/>
                  </a:lnTo>
                  <a:lnTo>
                    <a:pt x="1137" y="310"/>
                  </a:lnTo>
                  <a:lnTo>
                    <a:pt x="1183" y="192"/>
                  </a:lnTo>
                  <a:lnTo>
                    <a:pt x="1009" y="155"/>
                  </a:lnTo>
                  <a:lnTo>
                    <a:pt x="753" y="329"/>
                  </a:lnTo>
                  <a:lnTo>
                    <a:pt x="497" y="228"/>
                  </a:lnTo>
                  <a:lnTo>
                    <a:pt x="333" y="329"/>
                  </a:lnTo>
                  <a:lnTo>
                    <a:pt x="186" y="299"/>
                  </a:lnTo>
                  <a:close/>
                </a:path>
              </a:pathLst>
            </a:custGeom>
            <a:solidFill>
              <a:srgbClr val="F5F5F5"/>
            </a:solidFill>
            <a:ln w="3175" cmpd="sng">
              <a:solidFill>
                <a:schemeClr val="tx1">
                  <a:lumMod val="85000"/>
                  <a:lumOff val="15000"/>
                </a:schemeClr>
              </a:solidFill>
              <a:prstDash val="solid"/>
              <a:round/>
              <a:headEnd/>
              <a:tailEnd/>
            </a:ln>
            <a:effectLst>
              <a:outerShdw dir="6993903" algn="ctr" rotWithShape="0">
                <a:srgbClr val="B2B2B2">
                  <a:alpha val="50000"/>
                </a:srgbClr>
              </a:outerShdw>
            </a:effectLst>
          </p:spPr>
          <p:txBody>
            <a:bodyPr/>
            <a:lstStyle/>
            <a:p>
              <a:endParaRPr lang="zh-CN" altLang="en-US" sz="1375" kern="0">
                <a:solidFill>
                  <a:sysClr val="windowText" lastClr="000000"/>
                </a:solidFill>
                <a:latin typeface="Cambria" panose="02040503050406030204" pitchFamily="18" charset="0"/>
              </a:endParaRPr>
            </a:p>
          </p:txBody>
        </p:sp>
        <p:sp>
          <p:nvSpPr>
            <p:cNvPr id="61" name="Freeform 16"/>
            <p:cNvSpPr>
              <a:spLocks/>
            </p:cNvSpPr>
            <p:nvPr/>
          </p:nvSpPr>
          <p:spPr bwMode="auto">
            <a:xfrm>
              <a:off x="4178300" y="4073525"/>
              <a:ext cx="893763" cy="641350"/>
            </a:xfrm>
            <a:custGeom>
              <a:avLst/>
              <a:gdLst/>
              <a:ahLst/>
              <a:cxnLst>
                <a:cxn ang="0">
                  <a:pos x="63" y="1993"/>
                </a:cxn>
                <a:cxn ang="0">
                  <a:pos x="141" y="1801"/>
                </a:cxn>
                <a:cxn ang="0">
                  <a:pos x="0" y="1570"/>
                </a:cxn>
                <a:cxn ang="0">
                  <a:pos x="129" y="1549"/>
                </a:cxn>
                <a:cxn ang="0">
                  <a:pos x="177" y="1428"/>
                </a:cxn>
                <a:cxn ang="0">
                  <a:pos x="321" y="1324"/>
                </a:cxn>
                <a:cxn ang="0">
                  <a:pos x="332" y="1006"/>
                </a:cxn>
                <a:cxn ang="0">
                  <a:pos x="191" y="840"/>
                </a:cxn>
                <a:cxn ang="0">
                  <a:pos x="368" y="697"/>
                </a:cxn>
                <a:cxn ang="0">
                  <a:pos x="309" y="424"/>
                </a:cxn>
                <a:cxn ang="0">
                  <a:pos x="381" y="169"/>
                </a:cxn>
                <a:cxn ang="0">
                  <a:pos x="692" y="121"/>
                </a:cxn>
                <a:cxn ang="0">
                  <a:pos x="921" y="157"/>
                </a:cxn>
                <a:cxn ang="0">
                  <a:pos x="1050" y="85"/>
                </a:cxn>
                <a:cxn ang="0">
                  <a:pos x="1713" y="0"/>
                </a:cxn>
                <a:cxn ang="0">
                  <a:pos x="1784" y="21"/>
                </a:cxn>
                <a:cxn ang="0">
                  <a:pos x="1725" y="493"/>
                </a:cxn>
                <a:cxn ang="0">
                  <a:pos x="1821" y="589"/>
                </a:cxn>
                <a:cxn ang="0">
                  <a:pos x="1809" y="709"/>
                </a:cxn>
                <a:cxn ang="0">
                  <a:pos x="2241" y="721"/>
                </a:cxn>
                <a:cxn ang="0">
                  <a:pos x="2495" y="616"/>
                </a:cxn>
                <a:cxn ang="0">
                  <a:pos x="2814" y="888"/>
                </a:cxn>
                <a:cxn ang="0">
                  <a:pos x="2796" y="1006"/>
                </a:cxn>
                <a:cxn ang="0">
                  <a:pos x="2229" y="1246"/>
                </a:cxn>
                <a:cxn ang="0">
                  <a:pos x="2157" y="1335"/>
                </a:cxn>
                <a:cxn ang="0">
                  <a:pos x="2210" y="1438"/>
                </a:cxn>
                <a:cxn ang="0">
                  <a:pos x="2157" y="1537"/>
                </a:cxn>
                <a:cxn ang="0">
                  <a:pos x="1902" y="1612"/>
                </a:cxn>
                <a:cxn ang="0">
                  <a:pos x="1944" y="1792"/>
                </a:cxn>
                <a:cxn ang="0">
                  <a:pos x="1700" y="1822"/>
                </a:cxn>
                <a:cxn ang="0">
                  <a:pos x="1535" y="1694"/>
                </a:cxn>
                <a:cxn ang="0">
                  <a:pos x="1270" y="1794"/>
                </a:cxn>
                <a:cxn ang="0">
                  <a:pos x="1206" y="1995"/>
                </a:cxn>
                <a:cxn ang="0">
                  <a:pos x="1014" y="2004"/>
                </a:cxn>
                <a:cxn ang="0">
                  <a:pos x="1060" y="1886"/>
                </a:cxn>
                <a:cxn ang="0">
                  <a:pos x="886" y="1849"/>
                </a:cxn>
                <a:cxn ang="0">
                  <a:pos x="630" y="2023"/>
                </a:cxn>
                <a:cxn ang="0">
                  <a:pos x="374" y="1922"/>
                </a:cxn>
                <a:cxn ang="0">
                  <a:pos x="210" y="2023"/>
                </a:cxn>
                <a:cxn ang="0">
                  <a:pos x="63" y="1993"/>
                </a:cxn>
              </a:cxnLst>
              <a:rect l="0" t="0" r="r" b="b"/>
              <a:pathLst>
                <a:path w="2814" h="2023">
                  <a:moveTo>
                    <a:pt x="63" y="1993"/>
                  </a:moveTo>
                  <a:lnTo>
                    <a:pt x="141" y="1801"/>
                  </a:lnTo>
                  <a:lnTo>
                    <a:pt x="0" y="1570"/>
                  </a:lnTo>
                  <a:lnTo>
                    <a:pt x="129" y="1549"/>
                  </a:lnTo>
                  <a:lnTo>
                    <a:pt x="177" y="1428"/>
                  </a:lnTo>
                  <a:lnTo>
                    <a:pt x="321" y="1324"/>
                  </a:lnTo>
                  <a:lnTo>
                    <a:pt x="332" y="1006"/>
                  </a:lnTo>
                  <a:lnTo>
                    <a:pt x="191" y="840"/>
                  </a:lnTo>
                  <a:lnTo>
                    <a:pt x="368" y="697"/>
                  </a:lnTo>
                  <a:lnTo>
                    <a:pt x="309" y="424"/>
                  </a:lnTo>
                  <a:lnTo>
                    <a:pt x="381" y="169"/>
                  </a:lnTo>
                  <a:lnTo>
                    <a:pt x="692" y="121"/>
                  </a:lnTo>
                  <a:lnTo>
                    <a:pt x="921" y="157"/>
                  </a:lnTo>
                  <a:lnTo>
                    <a:pt x="1050" y="85"/>
                  </a:lnTo>
                  <a:lnTo>
                    <a:pt x="1713" y="0"/>
                  </a:lnTo>
                  <a:lnTo>
                    <a:pt x="1784" y="21"/>
                  </a:lnTo>
                  <a:lnTo>
                    <a:pt x="1725" y="493"/>
                  </a:lnTo>
                  <a:lnTo>
                    <a:pt x="1821" y="589"/>
                  </a:lnTo>
                  <a:lnTo>
                    <a:pt x="1809" y="709"/>
                  </a:lnTo>
                  <a:lnTo>
                    <a:pt x="2241" y="721"/>
                  </a:lnTo>
                  <a:lnTo>
                    <a:pt x="2495" y="616"/>
                  </a:lnTo>
                  <a:lnTo>
                    <a:pt x="2814" y="888"/>
                  </a:lnTo>
                  <a:lnTo>
                    <a:pt x="2796" y="1006"/>
                  </a:lnTo>
                  <a:lnTo>
                    <a:pt x="2229" y="1246"/>
                  </a:lnTo>
                  <a:lnTo>
                    <a:pt x="2157" y="1335"/>
                  </a:lnTo>
                  <a:lnTo>
                    <a:pt x="2210" y="1438"/>
                  </a:lnTo>
                  <a:lnTo>
                    <a:pt x="2157" y="1537"/>
                  </a:lnTo>
                  <a:lnTo>
                    <a:pt x="1902" y="1612"/>
                  </a:lnTo>
                  <a:lnTo>
                    <a:pt x="1944" y="1792"/>
                  </a:lnTo>
                  <a:lnTo>
                    <a:pt x="1700" y="1822"/>
                  </a:lnTo>
                  <a:lnTo>
                    <a:pt x="1535" y="1694"/>
                  </a:lnTo>
                  <a:lnTo>
                    <a:pt x="1270" y="1794"/>
                  </a:lnTo>
                  <a:lnTo>
                    <a:pt x="1206" y="1995"/>
                  </a:lnTo>
                  <a:lnTo>
                    <a:pt x="1014" y="2004"/>
                  </a:lnTo>
                  <a:lnTo>
                    <a:pt x="1060" y="1886"/>
                  </a:lnTo>
                  <a:lnTo>
                    <a:pt x="886" y="1849"/>
                  </a:lnTo>
                  <a:lnTo>
                    <a:pt x="630" y="2023"/>
                  </a:lnTo>
                  <a:lnTo>
                    <a:pt x="374" y="1922"/>
                  </a:lnTo>
                  <a:lnTo>
                    <a:pt x="210" y="2023"/>
                  </a:lnTo>
                  <a:lnTo>
                    <a:pt x="63" y="1993"/>
                  </a:lnTo>
                  <a:close/>
                </a:path>
              </a:pathLst>
            </a:custGeom>
            <a:solidFill>
              <a:srgbClr val="F3F3F3"/>
            </a:solidFill>
            <a:ln w="3175" cmpd="sng">
              <a:solidFill>
                <a:schemeClr val="tx1">
                  <a:lumMod val="85000"/>
                  <a:lumOff val="15000"/>
                </a:schemeClr>
              </a:solidFill>
              <a:prstDash val="solid"/>
              <a:round/>
              <a:headEnd/>
              <a:tailEnd/>
            </a:ln>
            <a:effectLst>
              <a:outerShdw dir="6993903" algn="ctr" rotWithShape="0">
                <a:srgbClr val="B2B2B2">
                  <a:alpha val="50000"/>
                </a:srgbClr>
              </a:outerShdw>
            </a:effectLst>
          </p:spPr>
          <p:txBody>
            <a:bodyPr/>
            <a:lstStyle/>
            <a:p>
              <a:endParaRPr lang="zh-CN" altLang="en-US" sz="1375" kern="0">
                <a:solidFill>
                  <a:sysClr val="windowText" lastClr="000000"/>
                </a:solidFill>
                <a:latin typeface="Cambria" panose="02040503050406030204" pitchFamily="18" charset="0"/>
              </a:endParaRPr>
            </a:p>
          </p:txBody>
        </p:sp>
        <p:sp>
          <p:nvSpPr>
            <p:cNvPr id="62" name="Freeform 17"/>
            <p:cNvSpPr>
              <a:spLocks/>
            </p:cNvSpPr>
            <p:nvPr/>
          </p:nvSpPr>
          <p:spPr bwMode="auto">
            <a:xfrm>
              <a:off x="6337300" y="3525838"/>
              <a:ext cx="419100" cy="490537"/>
            </a:xfrm>
            <a:custGeom>
              <a:avLst/>
              <a:gdLst/>
              <a:ahLst/>
              <a:cxnLst>
                <a:cxn ang="0">
                  <a:pos x="1212" y="0"/>
                </a:cxn>
                <a:cxn ang="0">
                  <a:pos x="732" y="300"/>
                </a:cxn>
                <a:cxn ang="0">
                  <a:pos x="684" y="600"/>
                </a:cxn>
                <a:cxn ang="0">
                  <a:pos x="72" y="672"/>
                </a:cxn>
                <a:cxn ang="0">
                  <a:pos x="0" y="804"/>
                </a:cxn>
                <a:cxn ang="0">
                  <a:pos x="12" y="960"/>
                </a:cxn>
                <a:cxn ang="0">
                  <a:pos x="108" y="1152"/>
                </a:cxn>
                <a:cxn ang="0">
                  <a:pos x="96" y="1368"/>
                </a:cxn>
                <a:cxn ang="0">
                  <a:pos x="252" y="1548"/>
                </a:cxn>
                <a:cxn ang="0">
                  <a:pos x="432" y="1428"/>
                </a:cxn>
                <a:cxn ang="0">
                  <a:pos x="552" y="1512"/>
                </a:cxn>
                <a:cxn ang="0">
                  <a:pos x="660" y="1464"/>
                </a:cxn>
                <a:cxn ang="0">
                  <a:pos x="636" y="1284"/>
                </a:cxn>
                <a:cxn ang="0">
                  <a:pos x="948" y="984"/>
                </a:cxn>
                <a:cxn ang="0">
                  <a:pos x="1140" y="852"/>
                </a:cxn>
                <a:cxn ang="0">
                  <a:pos x="1176" y="612"/>
                </a:cxn>
                <a:cxn ang="0">
                  <a:pos x="1308" y="528"/>
                </a:cxn>
                <a:cxn ang="0">
                  <a:pos x="1212" y="324"/>
                </a:cxn>
                <a:cxn ang="0">
                  <a:pos x="1320" y="156"/>
                </a:cxn>
                <a:cxn ang="0">
                  <a:pos x="1212" y="0"/>
                </a:cxn>
              </a:cxnLst>
              <a:rect l="0" t="0" r="r" b="b"/>
              <a:pathLst>
                <a:path w="1320" h="1548">
                  <a:moveTo>
                    <a:pt x="1212" y="0"/>
                  </a:moveTo>
                  <a:lnTo>
                    <a:pt x="732" y="300"/>
                  </a:lnTo>
                  <a:lnTo>
                    <a:pt x="684" y="600"/>
                  </a:lnTo>
                  <a:lnTo>
                    <a:pt x="72" y="672"/>
                  </a:lnTo>
                  <a:lnTo>
                    <a:pt x="0" y="804"/>
                  </a:lnTo>
                  <a:lnTo>
                    <a:pt x="12" y="960"/>
                  </a:lnTo>
                  <a:lnTo>
                    <a:pt x="108" y="1152"/>
                  </a:lnTo>
                  <a:lnTo>
                    <a:pt x="96" y="1368"/>
                  </a:lnTo>
                  <a:lnTo>
                    <a:pt x="252" y="1548"/>
                  </a:lnTo>
                  <a:lnTo>
                    <a:pt x="432" y="1428"/>
                  </a:lnTo>
                  <a:lnTo>
                    <a:pt x="552" y="1512"/>
                  </a:lnTo>
                  <a:lnTo>
                    <a:pt x="660" y="1464"/>
                  </a:lnTo>
                  <a:lnTo>
                    <a:pt x="636" y="1284"/>
                  </a:lnTo>
                  <a:lnTo>
                    <a:pt x="948" y="984"/>
                  </a:lnTo>
                  <a:lnTo>
                    <a:pt x="1140" y="852"/>
                  </a:lnTo>
                  <a:lnTo>
                    <a:pt x="1176" y="612"/>
                  </a:lnTo>
                  <a:lnTo>
                    <a:pt x="1308" y="528"/>
                  </a:lnTo>
                  <a:lnTo>
                    <a:pt x="1212" y="324"/>
                  </a:lnTo>
                  <a:lnTo>
                    <a:pt x="1320" y="156"/>
                  </a:lnTo>
                  <a:lnTo>
                    <a:pt x="1212" y="0"/>
                  </a:lnTo>
                  <a:close/>
                </a:path>
              </a:pathLst>
            </a:custGeom>
            <a:solidFill>
              <a:srgbClr val="F5F5F5">
                <a:alpha val="84000"/>
              </a:srgbClr>
            </a:solidFill>
            <a:ln w="12700"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1375" kern="0">
                <a:solidFill>
                  <a:sysClr val="windowText" lastClr="000000"/>
                </a:solidFill>
                <a:latin typeface="Cambria" panose="02040503050406030204" pitchFamily="18" charset="0"/>
              </a:endParaRPr>
            </a:p>
          </p:txBody>
        </p:sp>
        <p:sp>
          <p:nvSpPr>
            <p:cNvPr id="63" name="Freeform 18"/>
            <p:cNvSpPr>
              <a:spLocks/>
            </p:cNvSpPr>
            <p:nvPr/>
          </p:nvSpPr>
          <p:spPr bwMode="auto">
            <a:xfrm>
              <a:off x="6064250" y="3265488"/>
              <a:ext cx="658813" cy="571500"/>
            </a:xfrm>
            <a:custGeom>
              <a:avLst/>
              <a:gdLst/>
              <a:ahLst/>
              <a:cxnLst>
                <a:cxn ang="0">
                  <a:pos x="2076" y="816"/>
                </a:cxn>
                <a:cxn ang="0">
                  <a:pos x="1596" y="1116"/>
                </a:cxn>
                <a:cxn ang="0">
                  <a:pos x="1548" y="1416"/>
                </a:cxn>
                <a:cxn ang="0">
                  <a:pos x="936" y="1488"/>
                </a:cxn>
                <a:cxn ang="0">
                  <a:pos x="864" y="1620"/>
                </a:cxn>
                <a:cxn ang="0">
                  <a:pos x="876" y="1776"/>
                </a:cxn>
                <a:cxn ang="0">
                  <a:pos x="576" y="1800"/>
                </a:cxn>
                <a:cxn ang="0">
                  <a:pos x="396" y="1680"/>
                </a:cxn>
                <a:cxn ang="0">
                  <a:pos x="372" y="1536"/>
                </a:cxn>
                <a:cxn ang="0">
                  <a:pos x="168" y="1536"/>
                </a:cxn>
                <a:cxn ang="0">
                  <a:pos x="108" y="1260"/>
                </a:cxn>
                <a:cxn ang="0">
                  <a:pos x="0" y="1092"/>
                </a:cxn>
                <a:cxn ang="0">
                  <a:pos x="300" y="948"/>
                </a:cxn>
                <a:cxn ang="0">
                  <a:pos x="408" y="684"/>
                </a:cxn>
                <a:cxn ang="0">
                  <a:pos x="576" y="552"/>
                </a:cxn>
                <a:cxn ang="0">
                  <a:pos x="792" y="708"/>
                </a:cxn>
                <a:cxn ang="0">
                  <a:pos x="792" y="900"/>
                </a:cxn>
                <a:cxn ang="0">
                  <a:pos x="948" y="840"/>
                </a:cxn>
                <a:cxn ang="0">
                  <a:pos x="1188" y="864"/>
                </a:cxn>
                <a:cxn ang="0">
                  <a:pos x="1164" y="588"/>
                </a:cxn>
                <a:cxn ang="0">
                  <a:pos x="1356" y="600"/>
                </a:cxn>
                <a:cxn ang="0">
                  <a:pos x="1368" y="396"/>
                </a:cxn>
                <a:cxn ang="0">
                  <a:pos x="1548" y="0"/>
                </a:cxn>
                <a:cxn ang="0">
                  <a:pos x="1824" y="192"/>
                </a:cxn>
                <a:cxn ang="0">
                  <a:pos x="2004" y="516"/>
                </a:cxn>
                <a:cxn ang="0">
                  <a:pos x="1944" y="684"/>
                </a:cxn>
                <a:cxn ang="0">
                  <a:pos x="2076" y="816"/>
                </a:cxn>
              </a:cxnLst>
              <a:rect l="0" t="0" r="r" b="b"/>
              <a:pathLst>
                <a:path w="2076" h="1800">
                  <a:moveTo>
                    <a:pt x="2076" y="816"/>
                  </a:moveTo>
                  <a:lnTo>
                    <a:pt x="1596" y="1116"/>
                  </a:lnTo>
                  <a:lnTo>
                    <a:pt x="1548" y="1416"/>
                  </a:lnTo>
                  <a:lnTo>
                    <a:pt x="936" y="1488"/>
                  </a:lnTo>
                  <a:lnTo>
                    <a:pt x="864" y="1620"/>
                  </a:lnTo>
                  <a:lnTo>
                    <a:pt x="876" y="1776"/>
                  </a:lnTo>
                  <a:lnTo>
                    <a:pt x="576" y="1800"/>
                  </a:lnTo>
                  <a:lnTo>
                    <a:pt x="396" y="1680"/>
                  </a:lnTo>
                  <a:lnTo>
                    <a:pt x="372" y="1536"/>
                  </a:lnTo>
                  <a:lnTo>
                    <a:pt x="168" y="1536"/>
                  </a:lnTo>
                  <a:lnTo>
                    <a:pt x="108" y="1260"/>
                  </a:lnTo>
                  <a:lnTo>
                    <a:pt x="0" y="1092"/>
                  </a:lnTo>
                  <a:lnTo>
                    <a:pt x="300" y="948"/>
                  </a:lnTo>
                  <a:lnTo>
                    <a:pt x="408" y="684"/>
                  </a:lnTo>
                  <a:lnTo>
                    <a:pt x="576" y="552"/>
                  </a:lnTo>
                  <a:lnTo>
                    <a:pt x="792" y="708"/>
                  </a:lnTo>
                  <a:lnTo>
                    <a:pt x="792" y="900"/>
                  </a:lnTo>
                  <a:lnTo>
                    <a:pt x="948" y="840"/>
                  </a:lnTo>
                  <a:lnTo>
                    <a:pt x="1188" y="864"/>
                  </a:lnTo>
                  <a:lnTo>
                    <a:pt x="1164" y="588"/>
                  </a:lnTo>
                  <a:lnTo>
                    <a:pt x="1356" y="600"/>
                  </a:lnTo>
                  <a:lnTo>
                    <a:pt x="1368" y="396"/>
                  </a:lnTo>
                  <a:lnTo>
                    <a:pt x="1548" y="0"/>
                  </a:lnTo>
                  <a:lnTo>
                    <a:pt x="1824" y="192"/>
                  </a:lnTo>
                  <a:lnTo>
                    <a:pt x="2004" y="516"/>
                  </a:lnTo>
                  <a:lnTo>
                    <a:pt x="1944" y="684"/>
                  </a:lnTo>
                  <a:lnTo>
                    <a:pt x="2076" y="816"/>
                  </a:lnTo>
                  <a:close/>
                </a:path>
              </a:pathLst>
            </a:custGeom>
            <a:solidFill>
              <a:srgbClr val="F5F5F5">
                <a:alpha val="84000"/>
              </a:srgbClr>
            </a:solidFill>
            <a:ln w="12700" cmpd="sng">
              <a:solidFill>
                <a:schemeClr val="tx1">
                  <a:lumMod val="85000"/>
                  <a:lumOff val="15000"/>
                </a:schemeClr>
              </a:solidFill>
              <a:prstDash val="solid"/>
              <a:round/>
              <a:headEnd/>
              <a:tailEnd/>
            </a:ln>
            <a:effectLst>
              <a:outerShdw dir="6993903" algn="ctr" rotWithShape="0">
                <a:srgbClr val="B2B2B2">
                  <a:alpha val="50000"/>
                </a:srgbClr>
              </a:outerShdw>
            </a:effectLst>
          </p:spPr>
          <p:txBody>
            <a:bodyPr/>
            <a:lstStyle/>
            <a:p>
              <a:endParaRPr lang="zh-CN" altLang="en-US" sz="1375" kern="0">
                <a:solidFill>
                  <a:sysClr val="windowText" lastClr="000000"/>
                </a:solidFill>
                <a:latin typeface="Cambria" panose="02040503050406030204" pitchFamily="18" charset="0"/>
              </a:endParaRPr>
            </a:p>
          </p:txBody>
        </p:sp>
        <p:sp>
          <p:nvSpPr>
            <p:cNvPr id="64" name="Freeform 19"/>
            <p:cNvSpPr>
              <a:spLocks/>
            </p:cNvSpPr>
            <p:nvPr/>
          </p:nvSpPr>
          <p:spPr bwMode="auto">
            <a:xfrm>
              <a:off x="5607050" y="4283075"/>
              <a:ext cx="509588" cy="412750"/>
            </a:xfrm>
            <a:custGeom>
              <a:avLst/>
              <a:gdLst/>
              <a:ahLst/>
              <a:cxnLst>
                <a:cxn ang="0">
                  <a:pos x="55" y="613"/>
                </a:cxn>
                <a:cxn ang="0">
                  <a:pos x="0" y="901"/>
                </a:cxn>
                <a:cxn ang="0">
                  <a:pos x="264" y="915"/>
                </a:cxn>
                <a:cxn ang="0">
                  <a:pos x="273" y="1299"/>
                </a:cxn>
                <a:cxn ang="0">
                  <a:pos x="618" y="1135"/>
                </a:cxn>
                <a:cxn ang="0">
                  <a:pos x="804" y="1108"/>
                </a:cxn>
                <a:cxn ang="0">
                  <a:pos x="968" y="1099"/>
                </a:cxn>
                <a:cxn ang="0">
                  <a:pos x="960" y="925"/>
                </a:cxn>
                <a:cxn ang="0">
                  <a:pos x="1128" y="841"/>
                </a:cxn>
                <a:cxn ang="0">
                  <a:pos x="1092" y="697"/>
                </a:cxn>
                <a:cxn ang="0">
                  <a:pos x="1248" y="565"/>
                </a:cxn>
                <a:cxn ang="0">
                  <a:pos x="1368" y="613"/>
                </a:cxn>
                <a:cxn ang="0">
                  <a:pos x="1608" y="397"/>
                </a:cxn>
                <a:cxn ang="0">
                  <a:pos x="1436" y="64"/>
                </a:cxn>
                <a:cxn ang="0">
                  <a:pos x="897" y="0"/>
                </a:cxn>
                <a:cxn ang="0">
                  <a:pos x="695" y="293"/>
                </a:cxn>
                <a:cxn ang="0">
                  <a:pos x="485" y="384"/>
                </a:cxn>
                <a:cxn ang="0">
                  <a:pos x="311" y="595"/>
                </a:cxn>
                <a:cxn ang="0">
                  <a:pos x="55" y="613"/>
                </a:cxn>
              </a:cxnLst>
              <a:rect l="0" t="0" r="r" b="b"/>
              <a:pathLst>
                <a:path w="1608" h="1299">
                  <a:moveTo>
                    <a:pt x="55" y="613"/>
                  </a:moveTo>
                  <a:lnTo>
                    <a:pt x="0" y="901"/>
                  </a:lnTo>
                  <a:lnTo>
                    <a:pt x="264" y="915"/>
                  </a:lnTo>
                  <a:lnTo>
                    <a:pt x="273" y="1299"/>
                  </a:lnTo>
                  <a:lnTo>
                    <a:pt x="618" y="1135"/>
                  </a:lnTo>
                  <a:lnTo>
                    <a:pt x="804" y="1108"/>
                  </a:lnTo>
                  <a:lnTo>
                    <a:pt x="968" y="1099"/>
                  </a:lnTo>
                  <a:lnTo>
                    <a:pt x="960" y="925"/>
                  </a:lnTo>
                  <a:lnTo>
                    <a:pt x="1128" y="841"/>
                  </a:lnTo>
                  <a:lnTo>
                    <a:pt x="1092" y="697"/>
                  </a:lnTo>
                  <a:lnTo>
                    <a:pt x="1248" y="565"/>
                  </a:lnTo>
                  <a:lnTo>
                    <a:pt x="1368" y="613"/>
                  </a:lnTo>
                  <a:lnTo>
                    <a:pt x="1608" y="397"/>
                  </a:lnTo>
                  <a:lnTo>
                    <a:pt x="1436" y="64"/>
                  </a:lnTo>
                  <a:lnTo>
                    <a:pt x="897" y="0"/>
                  </a:lnTo>
                  <a:lnTo>
                    <a:pt x="695" y="293"/>
                  </a:lnTo>
                  <a:lnTo>
                    <a:pt x="485" y="384"/>
                  </a:lnTo>
                  <a:lnTo>
                    <a:pt x="311" y="595"/>
                  </a:lnTo>
                  <a:lnTo>
                    <a:pt x="55" y="613"/>
                  </a:lnTo>
                  <a:close/>
                </a:path>
              </a:pathLst>
            </a:custGeom>
            <a:solidFill>
              <a:srgbClr val="F5F5F5"/>
            </a:solidFill>
            <a:ln w="12700"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1375" kern="0">
                <a:solidFill>
                  <a:sysClr val="windowText" lastClr="000000"/>
                </a:solidFill>
                <a:latin typeface="Cambria" panose="02040503050406030204" pitchFamily="18" charset="0"/>
              </a:endParaRPr>
            </a:p>
          </p:txBody>
        </p:sp>
        <p:sp>
          <p:nvSpPr>
            <p:cNvPr id="65" name="Freeform 20"/>
            <p:cNvSpPr>
              <a:spLocks/>
            </p:cNvSpPr>
            <p:nvPr/>
          </p:nvSpPr>
          <p:spPr bwMode="auto">
            <a:xfrm>
              <a:off x="5580063" y="4111625"/>
              <a:ext cx="503238" cy="365125"/>
            </a:xfrm>
            <a:custGeom>
              <a:avLst/>
              <a:gdLst/>
              <a:ahLst/>
              <a:cxnLst>
                <a:cxn ang="0">
                  <a:pos x="139" y="1152"/>
                </a:cxn>
                <a:cxn ang="0">
                  <a:pos x="0" y="960"/>
                </a:cxn>
                <a:cxn ang="0">
                  <a:pos x="96" y="684"/>
                </a:cxn>
                <a:cxn ang="0">
                  <a:pos x="228" y="540"/>
                </a:cxn>
                <a:cxn ang="0">
                  <a:pos x="144" y="372"/>
                </a:cxn>
                <a:cxn ang="0">
                  <a:pos x="156" y="180"/>
                </a:cxn>
                <a:cxn ang="0">
                  <a:pos x="336" y="36"/>
                </a:cxn>
                <a:cxn ang="0">
                  <a:pos x="552" y="60"/>
                </a:cxn>
                <a:cxn ang="0">
                  <a:pos x="720" y="0"/>
                </a:cxn>
                <a:cxn ang="0">
                  <a:pos x="1032" y="240"/>
                </a:cxn>
                <a:cxn ang="0">
                  <a:pos x="1392" y="180"/>
                </a:cxn>
                <a:cxn ang="0">
                  <a:pos x="1584" y="420"/>
                </a:cxn>
                <a:cxn ang="0">
                  <a:pos x="1520" y="603"/>
                </a:cxn>
                <a:cxn ang="0">
                  <a:pos x="981" y="539"/>
                </a:cxn>
                <a:cxn ang="0">
                  <a:pos x="779" y="832"/>
                </a:cxn>
                <a:cxn ang="0">
                  <a:pos x="569" y="923"/>
                </a:cxn>
                <a:cxn ang="0">
                  <a:pos x="395" y="1134"/>
                </a:cxn>
                <a:cxn ang="0">
                  <a:pos x="139" y="1152"/>
                </a:cxn>
              </a:cxnLst>
              <a:rect l="0" t="0" r="r" b="b"/>
              <a:pathLst>
                <a:path w="1584" h="1152">
                  <a:moveTo>
                    <a:pt x="139" y="1152"/>
                  </a:moveTo>
                  <a:lnTo>
                    <a:pt x="0" y="960"/>
                  </a:lnTo>
                  <a:lnTo>
                    <a:pt x="96" y="684"/>
                  </a:lnTo>
                  <a:lnTo>
                    <a:pt x="228" y="540"/>
                  </a:lnTo>
                  <a:lnTo>
                    <a:pt x="144" y="372"/>
                  </a:lnTo>
                  <a:lnTo>
                    <a:pt x="156" y="180"/>
                  </a:lnTo>
                  <a:lnTo>
                    <a:pt x="336" y="36"/>
                  </a:lnTo>
                  <a:lnTo>
                    <a:pt x="552" y="60"/>
                  </a:lnTo>
                  <a:lnTo>
                    <a:pt x="720" y="0"/>
                  </a:lnTo>
                  <a:lnTo>
                    <a:pt x="1032" y="240"/>
                  </a:lnTo>
                  <a:lnTo>
                    <a:pt x="1392" y="180"/>
                  </a:lnTo>
                  <a:lnTo>
                    <a:pt x="1584" y="420"/>
                  </a:lnTo>
                  <a:lnTo>
                    <a:pt x="1520" y="603"/>
                  </a:lnTo>
                  <a:lnTo>
                    <a:pt x="981" y="539"/>
                  </a:lnTo>
                  <a:lnTo>
                    <a:pt x="779" y="832"/>
                  </a:lnTo>
                  <a:lnTo>
                    <a:pt x="569" y="923"/>
                  </a:lnTo>
                  <a:lnTo>
                    <a:pt x="395" y="1134"/>
                  </a:lnTo>
                  <a:lnTo>
                    <a:pt x="139" y="1152"/>
                  </a:lnTo>
                  <a:close/>
                </a:path>
              </a:pathLst>
            </a:custGeom>
            <a:solidFill>
              <a:srgbClr val="F5F5F5"/>
            </a:solidFill>
            <a:ln w="9525"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1375" kern="0">
                <a:solidFill>
                  <a:sysClr val="windowText" lastClr="000000"/>
                </a:solidFill>
                <a:latin typeface="Cambria" panose="02040503050406030204" pitchFamily="18" charset="0"/>
              </a:endParaRPr>
            </a:p>
          </p:txBody>
        </p:sp>
        <p:sp>
          <p:nvSpPr>
            <p:cNvPr id="66" name="Freeform 21"/>
            <p:cNvSpPr>
              <a:spLocks/>
            </p:cNvSpPr>
            <p:nvPr/>
          </p:nvSpPr>
          <p:spPr bwMode="auto">
            <a:xfrm>
              <a:off x="3030538" y="4572000"/>
              <a:ext cx="1193800" cy="1924050"/>
            </a:xfrm>
            <a:custGeom>
              <a:avLst/>
              <a:gdLst/>
              <a:ahLst/>
              <a:cxnLst>
                <a:cxn ang="0">
                  <a:pos x="1242" y="1794"/>
                </a:cxn>
                <a:cxn ang="0">
                  <a:pos x="1008" y="2460"/>
                </a:cxn>
                <a:cxn ang="0">
                  <a:pos x="984" y="3072"/>
                </a:cxn>
                <a:cxn ang="0">
                  <a:pos x="804" y="3576"/>
                </a:cxn>
                <a:cxn ang="0">
                  <a:pos x="732" y="3912"/>
                </a:cxn>
                <a:cxn ang="0">
                  <a:pos x="576" y="4224"/>
                </a:cxn>
                <a:cxn ang="0">
                  <a:pos x="0" y="5160"/>
                </a:cxn>
                <a:cxn ang="0">
                  <a:pos x="48" y="5928"/>
                </a:cxn>
                <a:cxn ang="0">
                  <a:pos x="1404" y="5868"/>
                </a:cxn>
                <a:cxn ang="0">
                  <a:pos x="1944" y="6060"/>
                </a:cxn>
                <a:cxn ang="0">
                  <a:pos x="2100" y="5892"/>
                </a:cxn>
                <a:cxn ang="0">
                  <a:pos x="2416" y="5834"/>
                </a:cxn>
                <a:cxn ang="0">
                  <a:pos x="2472" y="5230"/>
                </a:cxn>
                <a:cxn ang="0">
                  <a:pos x="3017" y="2417"/>
                </a:cxn>
                <a:cxn ang="0">
                  <a:pos x="3285" y="2222"/>
                </a:cxn>
                <a:cxn ang="0">
                  <a:pos x="3441" y="1788"/>
                </a:cxn>
                <a:cxn ang="0">
                  <a:pos x="3539" y="1694"/>
                </a:cxn>
                <a:cxn ang="0">
                  <a:pos x="3648" y="1307"/>
                </a:cxn>
                <a:cxn ang="0">
                  <a:pos x="3492" y="791"/>
                </a:cxn>
                <a:cxn ang="0">
                  <a:pos x="3677" y="423"/>
                </a:cxn>
                <a:cxn ang="0">
                  <a:pos x="3756" y="230"/>
                </a:cxn>
                <a:cxn ang="0">
                  <a:pos x="3615" y="0"/>
                </a:cxn>
                <a:cxn ang="0">
                  <a:pos x="3446" y="12"/>
                </a:cxn>
                <a:cxn ang="0">
                  <a:pos x="3368" y="144"/>
                </a:cxn>
                <a:cxn ang="0">
                  <a:pos x="3062" y="156"/>
                </a:cxn>
                <a:cxn ang="0">
                  <a:pos x="2792" y="179"/>
                </a:cxn>
                <a:cxn ang="0">
                  <a:pos x="2862" y="228"/>
                </a:cxn>
                <a:cxn ang="0">
                  <a:pos x="2898" y="426"/>
                </a:cxn>
                <a:cxn ang="0">
                  <a:pos x="2664" y="516"/>
                </a:cxn>
                <a:cxn ang="0">
                  <a:pos x="2610" y="750"/>
                </a:cxn>
                <a:cxn ang="0">
                  <a:pos x="2430" y="840"/>
                </a:cxn>
                <a:cxn ang="0">
                  <a:pos x="2250" y="1002"/>
                </a:cxn>
                <a:cxn ang="0">
                  <a:pos x="2286" y="1182"/>
                </a:cxn>
                <a:cxn ang="0">
                  <a:pos x="2070" y="1362"/>
                </a:cxn>
                <a:cxn ang="0">
                  <a:pos x="1692" y="1488"/>
                </a:cxn>
                <a:cxn ang="0">
                  <a:pos x="1242" y="1794"/>
                </a:cxn>
              </a:cxnLst>
              <a:rect l="0" t="0" r="r" b="b"/>
              <a:pathLst>
                <a:path w="3756" h="6060">
                  <a:moveTo>
                    <a:pt x="1242" y="1794"/>
                  </a:moveTo>
                  <a:lnTo>
                    <a:pt x="1008" y="2460"/>
                  </a:lnTo>
                  <a:lnTo>
                    <a:pt x="984" y="3072"/>
                  </a:lnTo>
                  <a:lnTo>
                    <a:pt x="804" y="3576"/>
                  </a:lnTo>
                  <a:lnTo>
                    <a:pt x="732" y="3912"/>
                  </a:lnTo>
                  <a:lnTo>
                    <a:pt x="576" y="4224"/>
                  </a:lnTo>
                  <a:lnTo>
                    <a:pt x="0" y="5160"/>
                  </a:lnTo>
                  <a:lnTo>
                    <a:pt x="48" y="5928"/>
                  </a:lnTo>
                  <a:lnTo>
                    <a:pt x="1404" y="5868"/>
                  </a:lnTo>
                  <a:lnTo>
                    <a:pt x="1944" y="6060"/>
                  </a:lnTo>
                  <a:lnTo>
                    <a:pt x="2100" y="5892"/>
                  </a:lnTo>
                  <a:lnTo>
                    <a:pt x="2416" y="5834"/>
                  </a:lnTo>
                  <a:lnTo>
                    <a:pt x="2472" y="5230"/>
                  </a:lnTo>
                  <a:lnTo>
                    <a:pt x="3017" y="2417"/>
                  </a:lnTo>
                  <a:lnTo>
                    <a:pt x="3285" y="2222"/>
                  </a:lnTo>
                  <a:lnTo>
                    <a:pt x="3441" y="1788"/>
                  </a:lnTo>
                  <a:lnTo>
                    <a:pt x="3539" y="1694"/>
                  </a:lnTo>
                  <a:lnTo>
                    <a:pt x="3648" y="1307"/>
                  </a:lnTo>
                  <a:lnTo>
                    <a:pt x="3492" y="791"/>
                  </a:lnTo>
                  <a:lnTo>
                    <a:pt x="3677" y="423"/>
                  </a:lnTo>
                  <a:lnTo>
                    <a:pt x="3756" y="230"/>
                  </a:lnTo>
                  <a:lnTo>
                    <a:pt x="3615" y="0"/>
                  </a:lnTo>
                  <a:lnTo>
                    <a:pt x="3446" y="12"/>
                  </a:lnTo>
                  <a:lnTo>
                    <a:pt x="3368" y="144"/>
                  </a:lnTo>
                  <a:lnTo>
                    <a:pt x="3062" y="156"/>
                  </a:lnTo>
                  <a:lnTo>
                    <a:pt x="2792" y="179"/>
                  </a:lnTo>
                  <a:lnTo>
                    <a:pt x="2862" y="228"/>
                  </a:lnTo>
                  <a:lnTo>
                    <a:pt x="2898" y="426"/>
                  </a:lnTo>
                  <a:lnTo>
                    <a:pt x="2664" y="516"/>
                  </a:lnTo>
                  <a:lnTo>
                    <a:pt x="2610" y="750"/>
                  </a:lnTo>
                  <a:lnTo>
                    <a:pt x="2430" y="840"/>
                  </a:lnTo>
                  <a:lnTo>
                    <a:pt x="2250" y="1002"/>
                  </a:lnTo>
                  <a:lnTo>
                    <a:pt x="2286" y="1182"/>
                  </a:lnTo>
                  <a:lnTo>
                    <a:pt x="2070" y="1362"/>
                  </a:lnTo>
                  <a:lnTo>
                    <a:pt x="1692" y="1488"/>
                  </a:lnTo>
                  <a:lnTo>
                    <a:pt x="1242" y="1794"/>
                  </a:lnTo>
                  <a:close/>
                </a:path>
              </a:pathLst>
            </a:custGeom>
            <a:solidFill>
              <a:srgbClr val="F5F5F5"/>
            </a:solidFill>
            <a:ln w="12700"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1375" kern="0">
                <a:solidFill>
                  <a:sysClr val="windowText" lastClr="000000"/>
                </a:solidFill>
                <a:latin typeface="Cambria" panose="02040503050406030204" pitchFamily="18" charset="0"/>
              </a:endParaRPr>
            </a:p>
          </p:txBody>
        </p:sp>
        <p:sp>
          <p:nvSpPr>
            <p:cNvPr id="67" name="Freeform 22"/>
            <p:cNvSpPr>
              <a:spLocks/>
            </p:cNvSpPr>
            <p:nvPr/>
          </p:nvSpPr>
          <p:spPr bwMode="auto">
            <a:xfrm>
              <a:off x="2251075" y="4416425"/>
              <a:ext cx="1700213" cy="1069975"/>
            </a:xfrm>
            <a:custGeom>
              <a:avLst/>
              <a:gdLst/>
              <a:ahLst/>
              <a:cxnLst>
                <a:cxn ang="0">
                  <a:pos x="3702" y="2286"/>
                </a:cxn>
                <a:cxn ang="0">
                  <a:pos x="3528" y="2148"/>
                </a:cxn>
                <a:cxn ang="0">
                  <a:pos x="3276" y="2184"/>
                </a:cxn>
                <a:cxn ang="0">
                  <a:pos x="3072" y="2460"/>
                </a:cxn>
                <a:cxn ang="0">
                  <a:pos x="2640" y="2340"/>
                </a:cxn>
                <a:cxn ang="0">
                  <a:pos x="2460" y="2400"/>
                </a:cxn>
                <a:cxn ang="0">
                  <a:pos x="1692" y="2352"/>
                </a:cxn>
                <a:cxn ang="0">
                  <a:pos x="1512" y="2868"/>
                </a:cxn>
                <a:cxn ang="0">
                  <a:pos x="1296" y="3012"/>
                </a:cxn>
                <a:cxn ang="0">
                  <a:pos x="1296" y="3372"/>
                </a:cxn>
                <a:cxn ang="0">
                  <a:pos x="216" y="3084"/>
                </a:cxn>
                <a:cxn ang="0">
                  <a:pos x="180" y="2256"/>
                </a:cxn>
                <a:cxn ang="0">
                  <a:pos x="300" y="1956"/>
                </a:cxn>
                <a:cxn ang="0">
                  <a:pos x="0" y="576"/>
                </a:cxn>
                <a:cxn ang="0">
                  <a:pos x="372" y="264"/>
                </a:cxn>
                <a:cxn ang="0">
                  <a:pos x="360" y="156"/>
                </a:cxn>
                <a:cxn ang="0">
                  <a:pos x="518" y="0"/>
                </a:cxn>
                <a:cxn ang="0">
                  <a:pos x="611" y="143"/>
                </a:cxn>
                <a:cxn ang="0">
                  <a:pos x="1137" y="155"/>
                </a:cxn>
                <a:cxn ang="0">
                  <a:pos x="1322" y="60"/>
                </a:cxn>
                <a:cxn ang="0">
                  <a:pos x="1464" y="86"/>
                </a:cxn>
                <a:cxn ang="0">
                  <a:pos x="1634" y="1214"/>
                </a:cxn>
                <a:cxn ang="0">
                  <a:pos x="1860" y="1286"/>
                </a:cxn>
                <a:cxn ang="0">
                  <a:pos x="2325" y="1131"/>
                </a:cxn>
                <a:cxn ang="0">
                  <a:pos x="2351" y="924"/>
                </a:cxn>
                <a:cxn ang="0">
                  <a:pos x="2505" y="840"/>
                </a:cxn>
                <a:cxn ang="0">
                  <a:pos x="2762" y="852"/>
                </a:cxn>
                <a:cxn ang="0">
                  <a:pos x="2879" y="806"/>
                </a:cxn>
                <a:cxn ang="0">
                  <a:pos x="3011" y="782"/>
                </a:cxn>
                <a:cxn ang="0">
                  <a:pos x="3215" y="731"/>
                </a:cxn>
                <a:cxn ang="0">
                  <a:pos x="3228" y="575"/>
                </a:cxn>
                <a:cxn ang="0">
                  <a:pos x="3840" y="528"/>
                </a:cxn>
                <a:cxn ang="0">
                  <a:pos x="3975" y="407"/>
                </a:cxn>
                <a:cxn ang="0">
                  <a:pos x="4226" y="371"/>
                </a:cxn>
                <a:cxn ang="0">
                  <a:pos x="4451" y="264"/>
                </a:cxn>
                <a:cxn ang="0">
                  <a:pos x="4631" y="501"/>
                </a:cxn>
                <a:cxn ang="0">
                  <a:pos x="4668" y="650"/>
                </a:cxn>
                <a:cxn ang="0">
                  <a:pos x="4740" y="758"/>
                </a:cxn>
                <a:cxn ang="0">
                  <a:pos x="5006" y="744"/>
                </a:cxn>
                <a:cxn ang="0">
                  <a:pos x="5088" y="554"/>
                </a:cxn>
                <a:cxn ang="0">
                  <a:pos x="5322" y="720"/>
                </a:cxn>
                <a:cxn ang="0">
                  <a:pos x="5358" y="918"/>
                </a:cxn>
                <a:cxn ang="0">
                  <a:pos x="5124" y="1008"/>
                </a:cxn>
                <a:cxn ang="0">
                  <a:pos x="5070" y="1242"/>
                </a:cxn>
                <a:cxn ang="0">
                  <a:pos x="4890" y="1332"/>
                </a:cxn>
                <a:cxn ang="0">
                  <a:pos x="4710" y="1494"/>
                </a:cxn>
                <a:cxn ang="0">
                  <a:pos x="4746" y="1674"/>
                </a:cxn>
                <a:cxn ang="0">
                  <a:pos x="4530" y="1854"/>
                </a:cxn>
                <a:cxn ang="0">
                  <a:pos x="4152" y="1980"/>
                </a:cxn>
                <a:cxn ang="0">
                  <a:pos x="3702" y="2286"/>
                </a:cxn>
              </a:cxnLst>
              <a:rect l="0" t="0" r="r" b="b"/>
              <a:pathLst>
                <a:path w="5358" h="3372">
                  <a:moveTo>
                    <a:pt x="3702" y="2286"/>
                  </a:moveTo>
                  <a:lnTo>
                    <a:pt x="3528" y="2148"/>
                  </a:lnTo>
                  <a:lnTo>
                    <a:pt x="3276" y="2184"/>
                  </a:lnTo>
                  <a:lnTo>
                    <a:pt x="3072" y="2460"/>
                  </a:lnTo>
                  <a:lnTo>
                    <a:pt x="2640" y="2340"/>
                  </a:lnTo>
                  <a:lnTo>
                    <a:pt x="2460" y="2400"/>
                  </a:lnTo>
                  <a:lnTo>
                    <a:pt x="1692" y="2352"/>
                  </a:lnTo>
                  <a:lnTo>
                    <a:pt x="1512" y="2868"/>
                  </a:lnTo>
                  <a:lnTo>
                    <a:pt x="1296" y="3012"/>
                  </a:lnTo>
                  <a:lnTo>
                    <a:pt x="1296" y="3372"/>
                  </a:lnTo>
                  <a:lnTo>
                    <a:pt x="216" y="3084"/>
                  </a:lnTo>
                  <a:lnTo>
                    <a:pt x="180" y="2256"/>
                  </a:lnTo>
                  <a:lnTo>
                    <a:pt x="300" y="1956"/>
                  </a:lnTo>
                  <a:lnTo>
                    <a:pt x="0" y="576"/>
                  </a:lnTo>
                  <a:lnTo>
                    <a:pt x="372" y="264"/>
                  </a:lnTo>
                  <a:lnTo>
                    <a:pt x="360" y="156"/>
                  </a:lnTo>
                  <a:lnTo>
                    <a:pt x="518" y="0"/>
                  </a:lnTo>
                  <a:lnTo>
                    <a:pt x="611" y="143"/>
                  </a:lnTo>
                  <a:lnTo>
                    <a:pt x="1137" y="155"/>
                  </a:lnTo>
                  <a:lnTo>
                    <a:pt x="1322" y="60"/>
                  </a:lnTo>
                  <a:lnTo>
                    <a:pt x="1464" y="86"/>
                  </a:lnTo>
                  <a:lnTo>
                    <a:pt x="1634" y="1214"/>
                  </a:lnTo>
                  <a:lnTo>
                    <a:pt x="1860" y="1286"/>
                  </a:lnTo>
                  <a:lnTo>
                    <a:pt x="2325" y="1131"/>
                  </a:lnTo>
                  <a:lnTo>
                    <a:pt x="2351" y="924"/>
                  </a:lnTo>
                  <a:lnTo>
                    <a:pt x="2505" y="840"/>
                  </a:lnTo>
                  <a:lnTo>
                    <a:pt x="2762" y="852"/>
                  </a:lnTo>
                  <a:lnTo>
                    <a:pt x="2879" y="806"/>
                  </a:lnTo>
                  <a:lnTo>
                    <a:pt x="3011" y="782"/>
                  </a:lnTo>
                  <a:lnTo>
                    <a:pt x="3215" y="731"/>
                  </a:lnTo>
                  <a:lnTo>
                    <a:pt x="3228" y="575"/>
                  </a:lnTo>
                  <a:lnTo>
                    <a:pt x="3840" y="528"/>
                  </a:lnTo>
                  <a:lnTo>
                    <a:pt x="3975" y="407"/>
                  </a:lnTo>
                  <a:lnTo>
                    <a:pt x="4226" y="371"/>
                  </a:lnTo>
                  <a:lnTo>
                    <a:pt x="4451" y="264"/>
                  </a:lnTo>
                  <a:lnTo>
                    <a:pt x="4631" y="501"/>
                  </a:lnTo>
                  <a:lnTo>
                    <a:pt x="4668" y="650"/>
                  </a:lnTo>
                  <a:lnTo>
                    <a:pt x="4740" y="758"/>
                  </a:lnTo>
                  <a:lnTo>
                    <a:pt x="5006" y="744"/>
                  </a:lnTo>
                  <a:lnTo>
                    <a:pt x="5088" y="554"/>
                  </a:lnTo>
                  <a:lnTo>
                    <a:pt x="5322" y="720"/>
                  </a:lnTo>
                  <a:lnTo>
                    <a:pt x="5358" y="918"/>
                  </a:lnTo>
                  <a:lnTo>
                    <a:pt x="5124" y="1008"/>
                  </a:lnTo>
                  <a:lnTo>
                    <a:pt x="5070" y="1242"/>
                  </a:lnTo>
                  <a:lnTo>
                    <a:pt x="4890" y="1332"/>
                  </a:lnTo>
                  <a:lnTo>
                    <a:pt x="4710" y="1494"/>
                  </a:lnTo>
                  <a:lnTo>
                    <a:pt x="4746" y="1674"/>
                  </a:lnTo>
                  <a:lnTo>
                    <a:pt x="4530" y="1854"/>
                  </a:lnTo>
                  <a:lnTo>
                    <a:pt x="4152" y="1980"/>
                  </a:lnTo>
                  <a:lnTo>
                    <a:pt x="3702" y="2286"/>
                  </a:lnTo>
                  <a:close/>
                </a:path>
              </a:pathLst>
            </a:custGeom>
            <a:solidFill>
              <a:srgbClr val="2E75B6"/>
            </a:solidFill>
            <a:ln w="12700"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1375" kern="0">
                <a:solidFill>
                  <a:sysClr val="windowText" lastClr="000000"/>
                </a:solidFill>
                <a:latin typeface="Cambria" panose="02040503050406030204" pitchFamily="18" charset="0"/>
              </a:endParaRPr>
            </a:p>
          </p:txBody>
        </p:sp>
        <p:sp>
          <p:nvSpPr>
            <p:cNvPr id="68" name="Freeform 23"/>
            <p:cNvSpPr>
              <a:spLocks/>
            </p:cNvSpPr>
            <p:nvPr/>
          </p:nvSpPr>
          <p:spPr bwMode="auto">
            <a:xfrm>
              <a:off x="2295525" y="5099050"/>
              <a:ext cx="1130300" cy="1374775"/>
            </a:xfrm>
            <a:custGeom>
              <a:avLst/>
              <a:gdLst/>
              <a:ahLst/>
              <a:cxnLst>
                <a:cxn ang="0">
                  <a:pos x="1152" y="1223"/>
                </a:cxn>
                <a:cxn ang="0">
                  <a:pos x="1395" y="1764"/>
                </a:cxn>
                <a:cxn ang="0">
                  <a:pos x="1275" y="1848"/>
                </a:cxn>
                <a:cxn ang="0">
                  <a:pos x="1287" y="2064"/>
                </a:cxn>
                <a:cxn ang="0">
                  <a:pos x="0" y="3474"/>
                </a:cxn>
                <a:cxn ang="0">
                  <a:pos x="2031" y="4332"/>
                </a:cxn>
                <a:cxn ang="0">
                  <a:pos x="2367" y="4272"/>
                </a:cxn>
                <a:cxn ang="0">
                  <a:pos x="2319" y="3506"/>
                </a:cxn>
                <a:cxn ang="0">
                  <a:pos x="2891" y="2576"/>
                </a:cxn>
                <a:cxn ang="0">
                  <a:pos x="3050" y="2256"/>
                </a:cxn>
                <a:cxn ang="0">
                  <a:pos x="3123" y="1922"/>
                </a:cxn>
                <a:cxn ang="0">
                  <a:pos x="3303" y="1418"/>
                </a:cxn>
                <a:cxn ang="0">
                  <a:pos x="3327" y="803"/>
                </a:cxn>
                <a:cxn ang="0">
                  <a:pos x="3563" y="136"/>
                </a:cxn>
                <a:cxn ang="0">
                  <a:pos x="3384" y="0"/>
                </a:cxn>
                <a:cxn ang="0">
                  <a:pos x="3137" y="36"/>
                </a:cxn>
                <a:cxn ang="0">
                  <a:pos x="2931" y="312"/>
                </a:cxn>
                <a:cxn ang="0">
                  <a:pos x="2499" y="191"/>
                </a:cxn>
                <a:cxn ang="0">
                  <a:pos x="2319" y="252"/>
                </a:cxn>
                <a:cxn ang="0">
                  <a:pos x="1550" y="203"/>
                </a:cxn>
                <a:cxn ang="0">
                  <a:pos x="1371" y="720"/>
                </a:cxn>
                <a:cxn ang="0">
                  <a:pos x="1155" y="867"/>
                </a:cxn>
                <a:cxn ang="0">
                  <a:pos x="1152" y="1223"/>
                </a:cxn>
              </a:cxnLst>
              <a:rect l="0" t="0" r="r" b="b"/>
              <a:pathLst>
                <a:path w="3563" h="4332">
                  <a:moveTo>
                    <a:pt x="1152" y="1223"/>
                  </a:moveTo>
                  <a:lnTo>
                    <a:pt x="1395" y="1764"/>
                  </a:lnTo>
                  <a:lnTo>
                    <a:pt x="1275" y="1848"/>
                  </a:lnTo>
                  <a:lnTo>
                    <a:pt x="1287" y="2064"/>
                  </a:lnTo>
                  <a:lnTo>
                    <a:pt x="0" y="3474"/>
                  </a:lnTo>
                  <a:lnTo>
                    <a:pt x="2031" y="4332"/>
                  </a:lnTo>
                  <a:lnTo>
                    <a:pt x="2367" y="4272"/>
                  </a:lnTo>
                  <a:lnTo>
                    <a:pt x="2319" y="3506"/>
                  </a:lnTo>
                  <a:lnTo>
                    <a:pt x="2891" y="2576"/>
                  </a:lnTo>
                  <a:lnTo>
                    <a:pt x="3050" y="2256"/>
                  </a:lnTo>
                  <a:lnTo>
                    <a:pt x="3123" y="1922"/>
                  </a:lnTo>
                  <a:lnTo>
                    <a:pt x="3303" y="1418"/>
                  </a:lnTo>
                  <a:lnTo>
                    <a:pt x="3327" y="803"/>
                  </a:lnTo>
                  <a:lnTo>
                    <a:pt x="3563" y="136"/>
                  </a:lnTo>
                  <a:lnTo>
                    <a:pt x="3384" y="0"/>
                  </a:lnTo>
                  <a:lnTo>
                    <a:pt x="3137" y="36"/>
                  </a:lnTo>
                  <a:lnTo>
                    <a:pt x="2931" y="312"/>
                  </a:lnTo>
                  <a:lnTo>
                    <a:pt x="2499" y="191"/>
                  </a:lnTo>
                  <a:lnTo>
                    <a:pt x="2319" y="252"/>
                  </a:lnTo>
                  <a:lnTo>
                    <a:pt x="1550" y="203"/>
                  </a:lnTo>
                  <a:lnTo>
                    <a:pt x="1371" y="720"/>
                  </a:lnTo>
                  <a:lnTo>
                    <a:pt x="1155" y="867"/>
                  </a:lnTo>
                  <a:lnTo>
                    <a:pt x="1152" y="1223"/>
                  </a:lnTo>
                  <a:close/>
                </a:path>
              </a:pathLst>
            </a:custGeom>
            <a:solidFill>
              <a:srgbClr val="F5F5F5"/>
            </a:solidFill>
            <a:ln w="12700"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1375" kern="0">
                <a:solidFill>
                  <a:sysClr val="windowText" lastClr="000000"/>
                </a:solidFill>
                <a:latin typeface="Cambria" panose="02040503050406030204" pitchFamily="18" charset="0"/>
              </a:endParaRPr>
            </a:p>
          </p:txBody>
        </p:sp>
        <p:sp>
          <p:nvSpPr>
            <p:cNvPr id="69" name="Freeform 24"/>
            <p:cNvSpPr>
              <a:spLocks/>
            </p:cNvSpPr>
            <p:nvPr/>
          </p:nvSpPr>
          <p:spPr bwMode="auto">
            <a:xfrm>
              <a:off x="3141663" y="3289300"/>
              <a:ext cx="979488" cy="711200"/>
            </a:xfrm>
            <a:custGeom>
              <a:avLst/>
              <a:gdLst/>
              <a:ahLst/>
              <a:cxnLst>
                <a:cxn ang="0">
                  <a:pos x="1681" y="0"/>
                </a:cxn>
                <a:cxn ang="0">
                  <a:pos x="1513" y="48"/>
                </a:cxn>
                <a:cxn ang="0">
                  <a:pos x="1297" y="36"/>
                </a:cxn>
                <a:cxn ang="0">
                  <a:pos x="1117" y="168"/>
                </a:cxn>
                <a:cxn ang="0">
                  <a:pos x="733" y="144"/>
                </a:cxn>
                <a:cxn ang="0">
                  <a:pos x="781" y="408"/>
                </a:cxn>
                <a:cxn ang="0">
                  <a:pos x="685" y="552"/>
                </a:cxn>
                <a:cxn ang="0">
                  <a:pos x="637" y="804"/>
                </a:cxn>
                <a:cxn ang="0">
                  <a:pos x="228" y="983"/>
                </a:cxn>
                <a:cxn ang="0">
                  <a:pos x="264" y="1154"/>
                </a:cxn>
                <a:cxn ang="0">
                  <a:pos x="60" y="1260"/>
                </a:cxn>
                <a:cxn ang="0">
                  <a:pos x="0" y="1464"/>
                </a:cxn>
                <a:cxn ang="0">
                  <a:pos x="39" y="1694"/>
                </a:cxn>
                <a:cxn ang="0">
                  <a:pos x="324" y="1872"/>
                </a:cxn>
                <a:cxn ang="0">
                  <a:pos x="445" y="1895"/>
                </a:cxn>
                <a:cxn ang="0">
                  <a:pos x="600" y="2052"/>
                </a:cxn>
                <a:cxn ang="0">
                  <a:pos x="958" y="2051"/>
                </a:cxn>
                <a:cxn ang="0">
                  <a:pos x="1189" y="2219"/>
                </a:cxn>
                <a:cxn ang="0">
                  <a:pos x="1656" y="2244"/>
                </a:cxn>
                <a:cxn ang="0">
                  <a:pos x="1861" y="2102"/>
                </a:cxn>
                <a:cxn ang="0">
                  <a:pos x="2320" y="2112"/>
                </a:cxn>
                <a:cxn ang="0">
                  <a:pos x="2449" y="1980"/>
                </a:cxn>
                <a:cxn ang="0">
                  <a:pos x="2680" y="1943"/>
                </a:cxn>
                <a:cxn ang="0">
                  <a:pos x="3084" y="1898"/>
                </a:cxn>
                <a:cxn ang="0">
                  <a:pos x="3085" y="1719"/>
                </a:cxn>
                <a:cxn ang="0">
                  <a:pos x="3025" y="1548"/>
                </a:cxn>
                <a:cxn ang="0">
                  <a:pos x="2890" y="1403"/>
                </a:cxn>
                <a:cxn ang="0">
                  <a:pos x="2701" y="1224"/>
                </a:cxn>
                <a:cxn ang="0">
                  <a:pos x="2341" y="1188"/>
                </a:cxn>
                <a:cxn ang="0">
                  <a:pos x="2305" y="876"/>
                </a:cxn>
                <a:cxn ang="0">
                  <a:pos x="2161" y="972"/>
                </a:cxn>
                <a:cxn ang="0">
                  <a:pos x="2053" y="780"/>
                </a:cxn>
                <a:cxn ang="0">
                  <a:pos x="1825" y="756"/>
                </a:cxn>
                <a:cxn ang="0">
                  <a:pos x="1801" y="528"/>
                </a:cxn>
                <a:cxn ang="0">
                  <a:pos x="1645" y="420"/>
                </a:cxn>
                <a:cxn ang="0">
                  <a:pos x="1681" y="324"/>
                </a:cxn>
                <a:cxn ang="0">
                  <a:pos x="1681" y="0"/>
                </a:cxn>
              </a:cxnLst>
              <a:rect l="0" t="0" r="r" b="b"/>
              <a:pathLst>
                <a:path w="3085" h="2244">
                  <a:moveTo>
                    <a:pt x="1681" y="0"/>
                  </a:moveTo>
                  <a:lnTo>
                    <a:pt x="1513" y="48"/>
                  </a:lnTo>
                  <a:lnTo>
                    <a:pt x="1297" y="36"/>
                  </a:lnTo>
                  <a:lnTo>
                    <a:pt x="1117" y="168"/>
                  </a:lnTo>
                  <a:lnTo>
                    <a:pt x="733" y="144"/>
                  </a:lnTo>
                  <a:lnTo>
                    <a:pt x="781" y="408"/>
                  </a:lnTo>
                  <a:lnTo>
                    <a:pt x="685" y="552"/>
                  </a:lnTo>
                  <a:lnTo>
                    <a:pt x="637" y="804"/>
                  </a:lnTo>
                  <a:lnTo>
                    <a:pt x="228" y="983"/>
                  </a:lnTo>
                  <a:lnTo>
                    <a:pt x="264" y="1154"/>
                  </a:lnTo>
                  <a:lnTo>
                    <a:pt x="60" y="1260"/>
                  </a:lnTo>
                  <a:lnTo>
                    <a:pt x="0" y="1464"/>
                  </a:lnTo>
                  <a:lnTo>
                    <a:pt x="39" y="1694"/>
                  </a:lnTo>
                  <a:lnTo>
                    <a:pt x="324" y="1872"/>
                  </a:lnTo>
                  <a:lnTo>
                    <a:pt x="445" y="1895"/>
                  </a:lnTo>
                  <a:lnTo>
                    <a:pt x="600" y="2052"/>
                  </a:lnTo>
                  <a:lnTo>
                    <a:pt x="958" y="2051"/>
                  </a:lnTo>
                  <a:lnTo>
                    <a:pt x="1189" y="2219"/>
                  </a:lnTo>
                  <a:lnTo>
                    <a:pt x="1656" y="2244"/>
                  </a:lnTo>
                  <a:lnTo>
                    <a:pt x="1861" y="2102"/>
                  </a:lnTo>
                  <a:lnTo>
                    <a:pt x="2320" y="2112"/>
                  </a:lnTo>
                  <a:lnTo>
                    <a:pt x="2449" y="1980"/>
                  </a:lnTo>
                  <a:lnTo>
                    <a:pt x="2680" y="1943"/>
                  </a:lnTo>
                  <a:lnTo>
                    <a:pt x="3084" y="1898"/>
                  </a:lnTo>
                  <a:lnTo>
                    <a:pt x="3085" y="1719"/>
                  </a:lnTo>
                  <a:lnTo>
                    <a:pt x="3025" y="1548"/>
                  </a:lnTo>
                  <a:lnTo>
                    <a:pt x="2890" y="1403"/>
                  </a:lnTo>
                  <a:lnTo>
                    <a:pt x="2701" y="1224"/>
                  </a:lnTo>
                  <a:lnTo>
                    <a:pt x="2341" y="1188"/>
                  </a:lnTo>
                  <a:lnTo>
                    <a:pt x="2305" y="876"/>
                  </a:lnTo>
                  <a:lnTo>
                    <a:pt x="2161" y="972"/>
                  </a:lnTo>
                  <a:lnTo>
                    <a:pt x="2053" y="780"/>
                  </a:lnTo>
                  <a:lnTo>
                    <a:pt x="1825" y="756"/>
                  </a:lnTo>
                  <a:lnTo>
                    <a:pt x="1801" y="528"/>
                  </a:lnTo>
                  <a:lnTo>
                    <a:pt x="1645" y="420"/>
                  </a:lnTo>
                  <a:lnTo>
                    <a:pt x="1681" y="324"/>
                  </a:lnTo>
                  <a:lnTo>
                    <a:pt x="1681" y="0"/>
                  </a:lnTo>
                  <a:close/>
                </a:path>
              </a:pathLst>
            </a:custGeom>
            <a:solidFill>
              <a:srgbClr val="F9A807"/>
            </a:solidFill>
            <a:ln w="12700"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1375" kern="0">
                <a:solidFill>
                  <a:sysClr val="windowText" lastClr="000000"/>
                </a:solidFill>
                <a:latin typeface="Cambria" panose="02040503050406030204" pitchFamily="18" charset="0"/>
              </a:endParaRPr>
            </a:p>
          </p:txBody>
        </p:sp>
        <p:sp>
          <p:nvSpPr>
            <p:cNvPr id="70" name="Freeform 25"/>
            <p:cNvSpPr>
              <a:spLocks/>
            </p:cNvSpPr>
            <p:nvPr/>
          </p:nvSpPr>
          <p:spPr bwMode="auto">
            <a:xfrm>
              <a:off x="3663950" y="2687638"/>
              <a:ext cx="776288" cy="1012825"/>
            </a:xfrm>
            <a:custGeom>
              <a:avLst/>
              <a:gdLst/>
              <a:ahLst/>
              <a:cxnLst>
                <a:cxn ang="0">
                  <a:pos x="36" y="1896"/>
                </a:cxn>
                <a:cxn ang="0">
                  <a:pos x="228" y="1884"/>
                </a:cxn>
                <a:cxn ang="0">
                  <a:pos x="240" y="1740"/>
                </a:cxn>
                <a:cxn ang="0">
                  <a:pos x="408" y="1632"/>
                </a:cxn>
                <a:cxn ang="0">
                  <a:pos x="564" y="1692"/>
                </a:cxn>
                <a:cxn ang="0">
                  <a:pos x="612" y="1560"/>
                </a:cxn>
                <a:cxn ang="0">
                  <a:pos x="768" y="1500"/>
                </a:cxn>
                <a:cxn ang="0">
                  <a:pos x="936" y="1320"/>
                </a:cxn>
                <a:cxn ang="0">
                  <a:pos x="948" y="1032"/>
                </a:cxn>
                <a:cxn ang="0">
                  <a:pos x="1200" y="528"/>
                </a:cxn>
                <a:cxn ang="0">
                  <a:pos x="1164" y="264"/>
                </a:cxn>
                <a:cxn ang="0">
                  <a:pos x="1608" y="0"/>
                </a:cxn>
                <a:cxn ang="0">
                  <a:pos x="2025" y="62"/>
                </a:cxn>
                <a:cxn ang="0">
                  <a:pos x="1944" y="276"/>
                </a:cxn>
                <a:cxn ang="0">
                  <a:pos x="1824" y="552"/>
                </a:cxn>
                <a:cxn ang="0">
                  <a:pos x="1944" y="744"/>
                </a:cxn>
                <a:cxn ang="0">
                  <a:pos x="1980" y="1068"/>
                </a:cxn>
                <a:cxn ang="0">
                  <a:pos x="2016" y="1380"/>
                </a:cxn>
                <a:cxn ang="0">
                  <a:pos x="1824" y="1404"/>
                </a:cxn>
                <a:cxn ang="0">
                  <a:pos x="1680" y="1512"/>
                </a:cxn>
                <a:cxn ang="0">
                  <a:pos x="1644" y="1800"/>
                </a:cxn>
                <a:cxn ang="0">
                  <a:pos x="1560" y="2016"/>
                </a:cxn>
                <a:cxn ang="0">
                  <a:pos x="1848" y="2064"/>
                </a:cxn>
                <a:cxn ang="0">
                  <a:pos x="2088" y="1980"/>
                </a:cxn>
                <a:cxn ang="0">
                  <a:pos x="2328" y="2016"/>
                </a:cxn>
                <a:cxn ang="0">
                  <a:pos x="2448" y="2244"/>
                </a:cxn>
                <a:cxn ang="0">
                  <a:pos x="2220" y="2268"/>
                </a:cxn>
                <a:cxn ang="0">
                  <a:pos x="2232" y="2436"/>
                </a:cxn>
                <a:cxn ang="0">
                  <a:pos x="2040" y="2460"/>
                </a:cxn>
                <a:cxn ang="0">
                  <a:pos x="1800" y="2832"/>
                </a:cxn>
                <a:cxn ang="0">
                  <a:pos x="1920" y="3105"/>
                </a:cxn>
                <a:cxn ang="0">
                  <a:pos x="1847" y="3191"/>
                </a:cxn>
                <a:cxn ang="0">
                  <a:pos x="1694" y="3194"/>
                </a:cxn>
                <a:cxn ang="0">
                  <a:pos x="1536" y="3074"/>
                </a:cxn>
                <a:cxn ang="0">
                  <a:pos x="1329" y="3084"/>
                </a:cxn>
                <a:cxn ang="0">
                  <a:pos x="1130" y="3060"/>
                </a:cxn>
                <a:cxn ang="0">
                  <a:pos x="1056" y="3120"/>
                </a:cxn>
                <a:cxn ang="0">
                  <a:pos x="696" y="3084"/>
                </a:cxn>
                <a:cxn ang="0">
                  <a:pos x="660" y="2772"/>
                </a:cxn>
                <a:cxn ang="0">
                  <a:pos x="516" y="2868"/>
                </a:cxn>
                <a:cxn ang="0">
                  <a:pos x="408" y="2676"/>
                </a:cxn>
                <a:cxn ang="0">
                  <a:pos x="180" y="2652"/>
                </a:cxn>
                <a:cxn ang="0">
                  <a:pos x="156" y="2424"/>
                </a:cxn>
                <a:cxn ang="0">
                  <a:pos x="0" y="2316"/>
                </a:cxn>
                <a:cxn ang="0">
                  <a:pos x="36" y="2220"/>
                </a:cxn>
                <a:cxn ang="0">
                  <a:pos x="36" y="1896"/>
                </a:cxn>
              </a:cxnLst>
              <a:rect l="0" t="0" r="r" b="b"/>
              <a:pathLst>
                <a:path w="2448" h="3194">
                  <a:moveTo>
                    <a:pt x="36" y="1896"/>
                  </a:moveTo>
                  <a:lnTo>
                    <a:pt x="228" y="1884"/>
                  </a:lnTo>
                  <a:lnTo>
                    <a:pt x="240" y="1740"/>
                  </a:lnTo>
                  <a:lnTo>
                    <a:pt x="408" y="1632"/>
                  </a:lnTo>
                  <a:lnTo>
                    <a:pt x="564" y="1692"/>
                  </a:lnTo>
                  <a:lnTo>
                    <a:pt x="612" y="1560"/>
                  </a:lnTo>
                  <a:lnTo>
                    <a:pt x="768" y="1500"/>
                  </a:lnTo>
                  <a:lnTo>
                    <a:pt x="936" y="1320"/>
                  </a:lnTo>
                  <a:lnTo>
                    <a:pt x="948" y="1032"/>
                  </a:lnTo>
                  <a:lnTo>
                    <a:pt x="1200" y="528"/>
                  </a:lnTo>
                  <a:lnTo>
                    <a:pt x="1164" y="264"/>
                  </a:lnTo>
                  <a:lnTo>
                    <a:pt x="1608" y="0"/>
                  </a:lnTo>
                  <a:lnTo>
                    <a:pt x="2025" y="62"/>
                  </a:lnTo>
                  <a:lnTo>
                    <a:pt x="1944" y="276"/>
                  </a:lnTo>
                  <a:lnTo>
                    <a:pt x="1824" y="552"/>
                  </a:lnTo>
                  <a:lnTo>
                    <a:pt x="1944" y="744"/>
                  </a:lnTo>
                  <a:lnTo>
                    <a:pt x="1980" y="1068"/>
                  </a:lnTo>
                  <a:lnTo>
                    <a:pt x="2016" y="1380"/>
                  </a:lnTo>
                  <a:lnTo>
                    <a:pt x="1824" y="1404"/>
                  </a:lnTo>
                  <a:lnTo>
                    <a:pt x="1680" y="1512"/>
                  </a:lnTo>
                  <a:lnTo>
                    <a:pt x="1644" y="1800"/>
                  </a:lnTo>
                  <a:lnTo>
                    <a:pt x="1560" y="2016"/>
                  </a:lnTo>
                  <a:lnTo>
                    <a:pt x="1848" y="2064"/>
                  </a:lnTo>
                  <a:lnTo>
                    <a:pt x="2088" y="1980"/>
                  </a:lnTo>
                  <a:lnTo>
                    <a:pt x="2328" y="2016"/>
                  </a:lnTo>
                  <a:lnTo>
                    <a:pt x="2448" y="2244"/>
                  </a:lnTo>
                  <a:lnTo>
                    <a:pt x="2220" y="2268"/>
                  </a:lnTo>
                  <a:lnTo>
                    <a:pt x="2232" y="2436"/>
                  </a:lnTo>
                  <a:lnTo>
                    <a:pt x="2040" y="2460"/>
                  </a:lnTo>
                  <a:lnTo>
                    <a:pt x="1800" y="2832"/>
                  </a:lnTo>
                  <a:lnTo>
                    <a:pt x="1920" y="3105"/>
                  </a:lnTo>
                  <a:lnTo>
                    <a:pt x="1847" y="3191"/>
                  </a:lnTo>
                  <a:lnTo>
                    <a:pt x="1694" y="3194"/>
                  </a:lnTo>
                  <a:lnTo>
                    <a:pt x="1536" y="3074"/>
                  </a:lnTo>
                  <a:lnTo>
                    <a:pt x="1329" y="3084"/>
                  </a:lnTo>
                  <a:lnTo>
                    <a:pt x="1130" y="3060"/>
                  </a:lnTo>
                  <a:lnTo>
                    <a:pt x="1056" y="3120"/>
                  </a:lnTo>
                  <a:lnTo>
                    <a:pt x="696" y="3084"/>
                  </a:lnTo>
                  <a:lnTo>
                    <a:pt x="660" y="2772"/>
                  </a:lnTo>
                  <a:lnTo>
                    <a:pt x="516" y="2868"/>
                  </a:lnTo>
                  <a:lnTo>
                    <a:pt x="408" y="2676"/>
                  </a:lnTo>
                  <a:lnTo>
                    <a:pt x="180" y="2652"/>
                  </a:lnTo>
                  <a:lnTo>
                    <a:pt x="156" y="2424"/>
                  </a:lnTo>
                  <a:lnTo>
                    <a:pt x="0" y="2316"/>
                  </a:lnTo>
                  <a:lnTo>
                    <a:pt x="36" y="2220"/>
                  </a:lnTo>
                  <a:lnTo>
                    <a:pt x="36" y="1896"/>
                  </a:lnTo>
                  <a:close/>
                </a:path>
              </a:pathLst>
            </a:custGeom>
            <a:solidFill>
              <a:schemeClr val="accent4">
                <a:lumMod val="40000"/>
                <a:lumOff val="60000"/>
              </a:schemeClr>
            </a:solidFill>
            <a:ln w="12700"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1375" kern="0">
                <a:solidFill>
                  <a:sysClr val="windowText" lastClr="000000"/>
                </a:solidFill>
                <a:latin typeface="Cambria" panose="02040503050406030204" pitchFamily="18" charset="0"/>
              </a:endParaRPr>
            </a:p>
          </p:txBody>
        </p:sp>
        <p:sp>
          <p:nvSpPr>
            <p:cNvPr id="71" name="Freeform 26"/>
            <p:cNvSpPr>
              <a:spLocks/>
            </p:cNvSpPr>
            <p:nvPr/>
          </p:nvSpPr>
          <p:spPr bwMode="auto">
            <a:xfrm>
              <a:off x="5013325" y="3890963"/>
              <a:ext cx="673100" cy="549275"/>
            </a:xfrm>
            <a:custGeom>
              <a:avLst/>
              <a:gdLst/>
              <a:ahLst/>
              <a:cxnLst>
                <a:cxn ang="0">
                  <a:pos x="918" y="306"/>
                </a:cxn>
                <a:cxn ang="0">
                  <a:pos x="468" y="252"/>
                </a:cxn>
                <a:cxn ang="0">
                  <a:pos x="360" y="450"/>
                </a:cxn>
                <a:cxn ang="0">
                  <a:pos x="216" y="522"/>
                </a:cxn>
                <a:cxn ang="0">
                  <a:pos x="0" y="576"/>
                </a:cxn>
                <a:cxn ang="0">
                  <a:pos x="162" y="738"/>
                </a:cxn>
                <a:cxn ang="0">
                  <a:pos x="324" y="756"/>
                </a:cxn>
                <a:cxn ang="0">
                  <a:pos x="414" y="845"/>
                </a:cxn>
                <a:cxn ang="0">
                  <a:pos x="693" y="1044"/>
                </a:cxn>
                <a:cxn ang="0">
                  <a:pos x="962" y="971"/>
                </a:cxn>
                <a:cxn ang="0">
                  <a:pos x="1125" y="1136"/>
                </a:cxn>
                <a:cxn ang="0">
                  <a:pos x="1064" y="1281"/>
                </a:cxn>
                <a:cxn ang="0">
                  <a:pos x="1247" y="1445"/>
                </a:cxn>
                <a:cxn ang="0">
                  <a:pos x="1391" y="1328"/>
                </a:cxn>
                <a:cxn ang="0">
                  <a:pos x="1574" y="1391"/>
                </a:cxn>
                <a:cxn ang="0">
                  <a:pos x="1491" y="1674"/>
                </a:cxn>
                <a:cxn ang="0">
                  <a:pos x="1586" y="1730"/>
                </a:cxn>
                <a:cxn ang="0">
                  <a:pos x="1784" y="1655"/>
                </a:cxn>
                <a:cxn ang="0">
                  <a:pos x="1877" y="1379"/>
                </a:cxn>
                <a:cxn ang="0">
                  <a:pos x="2010" y="1239"/>
                </a:cxn>
                <a:cxn ang="0">
                  <a:pos x="1925" y="1067"/>
                </a:cxn>
                <a:cxn ang="0">
                  <a:pos x="1941" y="875"/>
                </a:cxn>
                <a:cxn ang="0">
                  <a:pos x="2118" y="731"/>
                </a:cxn>
                <a:cxn ang="0">
                  <a:pos x="2088" y="594"/>
                </a:cxn>
                <a:cxn ang="0">
                  <a:pos x="1962" y="486"/>
                </a:cxn>
                <a:cxn ang="0">
                  <a:pos x="2010" y="267"/>
                </a:cxn>
                <a:cxn ang="0">
                  <a:pos x="1548" y="180"/>
                </a:cxn>
                <a:cxn ang="0">
                  <a:pos x="1350" y="234"/>
                </a:cxn>
                <a:cxn ang="0">
                  <a:pos x="1260" y="0"/>
                </a:cxn>
                <a:cxn ang="0">
                  <a:pos x="918" y="306"/>
                </a:cxn>
              </a:cxnLst>
              <a:rect l="0" t="0" r="r" b="b"/>
              <a:pathLst>
                <a:path w="2118" h="1730">
                  <a:moveTo>
                    <a:pt x="918" y="306"/>
                  </a:moveTo>
                  <a:lnTo>
                    <a:pt x="468" y="252"/>
                  </a:lnTo>
                  <a:lnTo>
                    <a:pt x="360" y="450"/>
                  </a:lnTo>
                  <a:lnTo>
                    <a:pt x="216" y="522"/>
                  </a:lnTo>
                  <a:lnTo>
                    <a:pt x="0" y="576"/>
                  </a:lnTo>
                  <a:lnTo>
                    <a:pt x="162" y="738"/>
                  </a:lnTo>
                  <a:lnTo>
                    <a:pt x="324" y="756"/>
                  </a:lnTo>
                  <a:lnTo>
                    <a:pt x="414" y="845"/>
                  </a:lnTo>
                  <a:lnTo>
                    <a:pt x="693" y="1044"/>
                  </a:lnTo>
                  <a:lnTo>
                    <a:pt x="962" y="971"/>
                  </a:lnTo>
                  <a:lnTo>
                    <a:pt x="1125" y="1136"/>
                  </a:lnTo>
                  <a:lnTo>
                    <a:pt x="1064" y="1281"/>
                  </a:lnTo>
                  <a:lnTo>
                    <a:pt x="1247" y="1445"/>
                  </a:lnTo>
                  <a:lnTo>
                    <a:pt x="1391" y="1328"/>
                  </a:lnTo>
                  <a:lnTo>
                    <a:pt x="1574" y="1391"/>
                  </a:lnTo>
                  <a:lnTo>
                    <a:pt x="1491" y="1674"/>
                  </a:lnTo>
                  <a:lnTo>
                    <a:pt x="1586" y="1730"/>
                  </a:lnTo>
                  <a:lnTo>
                    <a:pt x="1784" y="1655"/>
                  </a:lnTo>
                  <a:lnTo>
                    <a:pt x="1877" y="1379"/>
                  </a:lnTo>
                  <a:lnTo>
                    <a:pt x="2010" y="1239"/>
                  </a:lnTo>
                  <a:lnTo>
                    <a:pt x="1925" y="1067"/>
                  </a:lnTo>
                  <a:lnTo>
                    <a:pt x="1941" y="875"/>
                  </a:lnTo>
                  <a:lnTo>
                    <a:pt x="2118" y="731"/>
                  </a:lnTo>
                  <a:lnTo>
                    <a:pt x="2088" y="594"/>
                  </a:lnTo>
                  <a:lnTo>
                    <a:pt x="1962" y="486"/>
                  </a:lnTo>
                  <a:lnTo>
                    <a:pt x="2010" y="267"/>
                  </a:lnTo>
                  <a:lnTo>
                    <a:pt x="1548" y="180"/>
                  </a:lnTo>
                  <a:lnTo>
                    <a:pt x="1350" y="234"/>
                  </a:lnTo>
                  <a:lnTo>
                    <a:pt x="1260" y="0"/>
                  </a:lnTo>
                  <a:lnTo>
                    <a:pt x="918" y="306"/>
                  </a:lnTo>
                  <a:close/>
                </a:path>
              </a:pathLst>
            </a:custGeom>
            <a:solidFill>
              <a:schemeClr val="accent1">
                <a:lumMod val="75000"/>
              </a:schemeClr>
            </a:solidFill>
            <a:ln w="12700" cmpd="sng">
              <a:solidFill>
                <a:srgbClr val="C00000"/>
              </a:solidFill>
              <a:prstDash val="solid"/>
              <a:round/>
              <a:headEnd/>
              <a:tailEnd/>
            </a:ln>
            <a:effectLst>
              <a:outerShdw dist="28398" dir="6993903" algn="ctr" rotWithShape="0">
                <a:srgbClr val="B2B2B2">
                  <a:alpha val="50000"/>
                </a:srgbClr>
              </a:outerShdw>
            </a:effectLst>
          </p:spPr>
          <p:txBody>
            <a:bodyPr/>
            <a:lstStyle/>
            <a:p>
              <a:endParaRPr lang="zh-CN" altLang="en-US" sz="1375" kern="0">
                <a:solidFill>
                  <a:sysClr val="windowText" lastClr="000000"/>
                </a:solidFill>
                <a:latin typeface="Cambria" panose="02040503050406030204" pitchFamily="18" charset="0"/>
              </a:endParaRPr>
            </a:p>
          </p:txBody>
        </p:sp>
        <p:sp>
          <p:nvSpPr>
            <p:cNvPr id="72" name="Freeform 27"/>
            <p:cNvSpPr>
              <a:spLocks/>
            </p:cNvSpPr>
            <p:nvPr/>
          </p:nvSpPr>
          <p:spPr bwMode="auto">
            <a:xfrm>
              <a:off x="4678363" y="3551238"/>
              <a:ext cx="735013" cy="750887"/>
            </a:xfrm>
            <a:custGeom>
              <a:avLst/>
              <a:gdLst/>
              <a:ahLst/>
              <a:cxnLst>
                <a:cxn ang="0">
                  <a:pos x="1978" y="1374"/>
                </a:cxn>
                <a:cxn ang="0">
                  <a:pos x="1528" y="1320"/>
                </a:cxn>
                <a:cxn ang="0">
                  <a:pos x="1420" y="1518"/>
                </a:cxn>
                <a:cxn ang="0">
                  <a:pos x="1276" y="1590"/>
                </a:cxn>
                <a:cxn ang="0">
                  <a:pos x="1060" y="1644"/>
                </a:cxn>
                <a:cxn ang="0">
                  <a:pos x="1222" y="1806"/>
                </a:cxn>
                <a:cxn ang="0">
                  <a:pos x="1384" y="1824"/>
                </a:cxn>
                <a:cxn ang="0">
                  <a:pos x="1474" y="1913"/>
                </a:cxn>
                <a:cxn ang="0">
                  <a:pos x="924" y="2259"/>
                </a:cxn>
                <a:cxn ang="0">
                  <a:pos x="673" y="2364"/>
                </a:cxn>
                <a:cxn ang="0">
                  <a:pos x="240" y="2352"/>
                </a:cxn>
                <a:cxn ang="0">
                  <a:pos x="250" y="2234"/>
                </a:cxn>
                <a:cxn ang="0">
                  <a:pos x="154" y="2133"/>
                </a:cxn>
                <a:cxn ang="0">
                  <a:pos x="214" y="1662"/>
                </a:cxn>
                <a:cxn ang="0">
                  <a:pos x="309" y="1670"/>
                </a:cxn>
                <a:cxn ang="0">
                  <a:pos x="418" y="1512"/>
                </a:cxn>
                <a:cxn ang="0">
                  <a:pos x="310" y="1428"/>
                </a:cxn>
                <a:cxn ang="0">
                  <a:pos x="453" y="1320"/>
                </a:cxn>
                <a:cxn ang="0">
                  <a:pos x="202" y="1236"/>
                </a:cxn>
                <a:cxn ang="0">
                  <a:pos x="153" y="1064"/>
                </a:cxn>
                <a:cxn ang="0">
                  <a:pos x="0" y="840"/>
                </a:cxn>
                <a:cxn ang="0">
                  <a:pos x="88" y="762"/>
                </a:cxn>
                <a:cxn ang="0">
                  <a:pos x="70" y="528"/>
                </a:cxn>
                <a:cxn ang="0">
                  <a:pos x="322" y="384"/>
                </a:cxn>
                <a:cxn ang="0">
                  <a:pos x="430" y="204"/>
                </a:cxn>
                <a:cxn ang="0">
                  <a:pos x="634" y="147"/>
                </a:cxn>
                <a:cxn ang="0">
                  <a:pos x="721" y="192"/>
                </a:cxn>
                <a:cxn ang="0">
                  <a:pos x="1077" y="84"/>
                </a:cxn>
                <a:cxn ang="0">
                  <a:pos x="1198" y="95"/>
                </a:cxn>
                <a:cxn ang="0">
                  <a:pos x="1368" y="36"/>
                </a:cxn>
                <a:cxn ang="0">
                  <a:pos x="1620" y="95"/>
                </a:cxn>
                <a:cxn ang="0">
                  <a:pos x="1824" y="0"/>
                </a:cxn>
                <a:cxn ang="0">
                  <a:pos x="1993" y="74"/>
                </a:cxn>
                <a:cxn ang="0">
                  <a:pos x="2098" y="242"/>
                </a:cxn>
                <a:cxn ang="0">
                  <a:pos x="2013" y="410"/>
                </a:cxn>
                <a:cxn ang="0">
                  <a:pos x="2158" y="695"/>
                </a:cxn>
                <a:cxn ang="0">
                  <a:pos x="2320" y="1068"/>
                </a:cxn>
                <a:cxn ang="0">
                  <a:pos x="1978" y="1374"/>
                </a:cxn>
              </a:cxnLst>
              <a:rect l="0" t="0" r="r" b="b"/>
              <a:pathLst>
                <a:path w="2320" h="2364">
                  <a:moveTo>
                    <a:pt x="1978" y="1374"/>
                  </a:moveTo>
                  <a:lnTo>
                    <a:pt x="1528" y="1320"/>
                  </a:lnTo>
                  <a:lnTo>
                    <a:pt x="1420" y="1518"/>
                  </a:lnTo>
                  <a:lnTo>
                    <a:pt x="1276" y="1590"/>
                  </a:lnTo>
                  <a:lnTo>
                    <a:pt x="1060" y="1644"/>
                  </a:lnTo>
                  <a:lnTo>
                    <a:pt x="1222" y="1806"/>
                  </a:lnTo>
                  <a:lnTo>
                    <a:pt x="1384" y="1824"/>
                  </a:lnTo>
                  <a:lnTo>
                    <a:pt x="1474" y="1913"/>
                  </a:lnTo>
                  <a:lnTo>
                    <a:pt x="924" y="2259"/>
                  </a:lnTo>
                  <a:lnTo>
                    <a:pt x="673" y="2364"/>
                  </a:lnTo>
                  <a:lnTo>
                    <a:pt x="240" y="2352"/>
                  </a:lnTo>
                  <a:lnTo>
                    <a:pt x="250" y="2234"/>
                  </a:lnTo>
                  <a:lnTo>
                    <a:pt x="154" y="2133"/>
                  </a:lnTo>
                  <a:lnTo>
                    <a:pt x="214" y="1662"/>
                  </a:lnTo>
                  <a:lnTo>
                    <a:pt x="309" y="1670"/>
                  </a:lnTo>
                  <a:lnTo>
                    <a:pt x="418" y="1512"/>
                  </a:lnTo>
                  <a:lnTo>
                    <a:pt x="310" y="1428"/>
                  </a:lnTo>
                  <a:lnTo>
                    <a:pt x="453" y="1320"/>
                  </a:lnTo>
                  <a:lnTo>
                    <a:pt x="202" y="1236"/>
                  </a:lnTo>
                  <a:lnTo>
                    <a:pt x="153" y="1064"/>
                  </a:lnTo>
                  <a:lnTo>
                    <a:pt x="0" y="840"/>
                  </a:lnTo>
                  <a:lnTo>
                    <a:pt x="88" y="762"/>
                  </a:lnTo>
                  <a:lnTo>
                    <a:pt x="70" y="528"/>
                  </a:lnTo>
                  <a:lnTo>
                    <a:pt x="322" y="384"/>
                  </a:lnTo>
                  <a:lnTo>
                    <a:pt x="430" y="204"/>
                  </a:lnTo>
                  <a:lnTo>
                    <a:pt x="634" y="147"/>
                  </a:lnTo>
                  <a:lnTo>
                    <a:pt x="721" y="192"/>
                  </a:lnTo>
                  <a:lnTo>
                    <a:pt x="1077" y="84"/>
                  </a:lnTo>
                  <a:lnTo>
                    <a:pt x="1198" y="95"/>
                  </a:lnTo>
                  <a:lnTo>
                    <a:pt x="1368" y="36"/>
                  </a:lnTo>
                  <a:lnTo>
                    <a:pt x="1620" y="95"/>
                  </a:lnTo>
                  <a:lnTo>
                    <a:pt x="1824" y="0"/>
                  </a:lnTo>
                  <a:lnTo>
                    <a:pt x="1993" y="74"/>
                  </a:lnTo>
                  <a:lnTo>
                    <a:pt x="2098" y="242"/>
                  </a:lnTo>
                  <a:lnTo>
                    <a:pt x="2013" y="410"/>
                  </a:lnTo>
                  <a:lnTo>
                    <a:pt x="2158" y="695"/>
                  </a:lnTo>
                  <a:lnTo>
                    <a:pt x="2320" y="1068"/>
                  </a:lnTo>
                  <a:lnTo>
                    <a:pt x="1978" y="1374"/>
                  </a:lnTo>
                  <a:close/>
                </a:path>
              </a:pathLst>
            </a:custGeom>
            <a:solidFill>
              <a:srgbClr val="00B050"/>
            </a:solidFill>
            <a:ln w="12700" cmpd="sng">
              <a:solidFill>
                <a:schemeClr val="tx1">
                  <a:lumMod val="85000"/>
                  <a:lumOff val="15000"/>
                </a:schemeClr>
              </a:solidFill>
              <a:prstDash val="solid"/>
              <a:round/>
              <a:headEnd/>
              <a:tailEnd/>
            </a:ln>
            <a:effectLst>
              <a:outerShdw dir="6993903" algn="ctr" rotWithShape="0">
                <a:srgbClr val="B2B2B2">
                  <a:alpha val="50000"/>
                </a:srgbClr>
              </a:outerShdw>
            </a:effectLst>
          </p:spPr>
          <p:txBody>
            <a:bodyPr/>
            <a:lstStyle/>
            <a:p>
              <a:endParaRPr lang="zh-CN" altLang="en-US" sz="1375" kern="0">
                <a:solidFill>
                  <a:sysClr val="windowText" lastClr="000000"/>
                </a:solidFill>
                <a:latin typeface="Cambria" panose="02040503050406030204" pitchFamily="18" charset="0"/>
              </a:endParaRPr>
            </a:p>
          </p:txBody>
        </p:sp>
        <p:sp>
          <p:nvSpPr>
            <p:cNvPr id="73" name="Freeform 28"/>
            <p:cNvSpPr>
              <a:spLocks/>
            </p:cNvSpPr>
            <p:nvPr/>
          </p:nvSpPr>
          <p:spPr bwMode="auto">
            <a:xfrm>
              <a:off x="4681538" y="2655888"/>
              <a:ext cx="676275" cy="862012"/>
            </a:xfrm>
            <a:custGeom>
              <a:avLst/>
              <a:gdLst/>
              <a:ahLst/>
              <a:cxnLst>
                <a:cxn ang="0">
                  <a:pos x="95" y="17"/>
                </a:cxn>
                <a:cxn ang="0">
                  <a:pos x="96" y="276"/>
                </a:cxn>
                <a:cxn ang="0">
                  <a:pos x="60" y="564"/>
                </a:cxn>
                <a:cxn ang="0">
                  <a:pos x="132" y="828"/>
                </a:cxn>
                <a:cxn ang="0">
                  <a:pos x="36" y="1032"/>
                </a:cxn>
                <a:cxn ang="0">
                  <a:pos x="204" y="1200"/>
                </a:cxn>
                <a:cxn ang="0">
                  <a:pos x="132" y="1404"/>
                </a:cxn>
                <a:cxn ang="0">
                  <a:pos x="84" y="1596"/>
                </a:cxn>
                <a:cxn ang="0">
                  <a:pos x="36" y="1692"/>
                </a:cxn>
                <a:cxn ang="0">
                  <a:pos x="180" y="1836"/>
                </a:cxn>
                <a:cxn ang="0">
                  <a:pos x="252" y="2208"/>
                </a:cxn>
                <a:cxn ang="0">
                  <a:pos x="132" y="2508"/>
                </a:cxn>
                <a:cxn ang="0">
                  <a:pos x="0" y="2604"/>
                </a:cxn>
                <a:cxn ang="0">
                  <a:pos x="168" y="2712"/>
                </a:cxn>
                <a:cxn ang="0">
                  <a:pos x="336" y="2508"/>
                </a:cxn>
                <a:cxn ang="0">
                  <a:pos x="600" y="2496"/>
                </a:cxn>
                <a:cxn ang="0">
                  <a:pos x="648" y="2352"/>
                </a:cxn>
                <a:cxn ang="0">
                  <a:pos x="792" y="2328"/>
                </a:cxn>
                <a:cxn ang="0">
                  <a:pos x="912" y="2160"/>
                </a:cxn>
                <a:cxn ang="0">
                  <a:pos x="744" y="1992"/>
                </a:cxn>
                <a:cxn ang="0">
                  <a:pos x="911" y="1836"/>
                </a:cxn>
                <a:cxn ang="0">
                  <a:pos x="1080" y="1788"/>
                </a:cxn>
                <a:cxn ang="0">
                  <a:pos x="1130" y="1596"/>
                </a:cxn>
                <a:cxn ang="0">
                  <a:pos x="1283" y="1572"/>
                </a:cxn>
                <a:cxn ang="0">
                  <a:pos x="1511" y="1679"/>
                </a:cxn>
                <a:cxn ang="0">
                  <a:pos x="1595" y="1596"/>
                </a:cxn>
                <a:cxn ang="0">
                  <a:pos x="1634" y="1272"/>
                </a:cxn>
                <a:cxn ang="0">
                  <a:pos x="1859" y="1190"/>
                </a:cxn>
                <a:cxn ang="0">
                  <a:pos x="2064" y="1247"/>
                </a:cxn>
                <a:cxn ang="0">
                  <a:pos x="2135" y="1163"/>
                </a:cxn>
                <a:cxn ang="0">
                  <a:pos x="2063" y="662"/>
                </a:cxn>
                <a:cxn ang="0">
                  <a:pos x="1692" y="432"/>
                </a:cxn>
                <a:cxn ang="0">
                  <a:pos x="1733" y="267"/>
                </a:cxn>
                <a:cxn ang="0">
                  <a:pos x="1308" y="132"/>
                </a:cxn>
                <a:cxn ang="0">
                  <a:pos x="1104" y="324"/>
                </a:cxn>
                <a:cxn ang="0">
                  <a:pos x="648" y="0"/>
                </a:cxn>
                <a:cxn ang="0">
                  <a:pos x="95" y="17"/>
                </a:cxn>
              </a:cxnLst>
              <a:rect l="0" t="0" r="r" b="b"/>
              <a:pathLst>
                <a:path w="2135" h="2712">
                  <a:moveTo>
                    <a:pt x="95" y="17"/>
                  </a:moveTo>
                  <a:lnTo>
                    <a:pt x="96" y="276"/>
                  </a:lnTo>
                  <a:lnTo>
                    <a:pt x="60" y="564"/>
                  </a:lnTo>
                  <a:lnTo>
                    <a:pt x="132" y="828"/>
                  </a:lnTo>
                  <a:lnTo>
                    <a:pt x="36" y="1032"/>
                  </a:lnTo>
                  <a:lnTo>
                    <a:pt x="204" y="1200"/>
                  </a:lnTo>
                  <a:lnTo>
                    <a:pt x="132" y="1404"/>
                  </a:lnTo>
                  <a:lnTo>
                    <a:pt x="84" y="1596"/>
                  </a:lnTo>
                  <a:lnTo>
                    <a:pt x="36" y="1692"/>
                  </a:lnTo>
                  <a:lnTo>
                    <a:pt x="180" y="1836"/>
                  </a:lnTo>
                  <a:lnTo>
                    <a:pt x="252" y="2208"/>
                  </a:lnTo>
                  <a:lnTo>
                    <a:pt x="132" y="2508"/>
                  </a:lnTo>
                  <a:lnTo>
                    <a:pt x="0" y="2604"/>
                  </a:lnTo>
                  <a:lnTo>
                    <a:pt x="168" y="2712"/>
                  </a:lnTo>
                  <a:lnTo>
                    <a:pt x="336" y="2508"/>
                  </a:lnTo>
                  <a:lnTo>
                    <a:pt x="600" y="2496"/>
                  </a:lnTo>
                  <a:lnTo>
                    <a:pt x="648" y="2352"/>
                  </a:lnTo>
                  <a:lnTo>
                    <a:pt x="792" y="2328"/>
                  </a:lnTo>
                  <a:lnTo>
                    <a:pt x="912" y="2160"/>
                  </a:lnTo>
                  <a:lnTo>
                    <a:pt x="744" y="1992"/>
                  </a:lnTo>
                  <a:lnTo>
                    <a:pt x="911" y="1836"/>
                  </a:lnTo>
                  <a:lnTo>
                    <a:pt x="1080" y="1788"/>
                  </a:lnTo>
                  <a:lnTo>
                    <a:pt x="1130" y="1596"/>
                  </a:lnTo>
                  <a:lnTo>
                    <a:pt x="1283" y="1572"/>
                  </a:lnTo>
                  <a:lnTo>
                    <a:pt x="1511" y="1679"/>
                  </a:lnTo>
                  <a:lnTo>
                    <a:pt x="1595" y="1596"/>
                  </a:lnTo>
                  <a:lnTo>
                    <a:pt x="1634" y="1272"/>
                  </a:lnTo>
                  <a:lnTo>
                    <a:pt x="1859" y="1190"/>
                  </a:lnTo>
                  <a:lnTo>
                    <a:pt x="2064" y="1247"/>
                  </a:lnTo>
                  <a:lnTo>
                    <a:pt x="2135" y="1163"/>
                  </a:lnTo>
                  <a:lnTo>
                    <a:pt x="2063" y="662"/>
                  </a:lnTo>
                  <a:lnTo>
                    <a:pt x="1692" y="432"/>
                  </a:lnTo>
                  <a:lnTo>
                    <a:pt x="1733" y="267"/>
                  </a:lnTo>
                  <a:lnTo>
                    <a:pt x="1308" y="132"/>
                  </a:lnTo>
                  <a:lnTo>
                    <a:pt x="1104" y="324"/>
                  </a:lnTo>
                  <a:lnTo>
                    <a:pt x="648" y="0"/>
                  </a:lnTo>
                  <a:lnTo>
                    <a:pt x="95" y="17"/>
                  </a:lnTo>
                  <a:close/>
                </a:path>
              </a:pathLst>
            </a:custGeom>
            <a:solidFill>
              <a:schemeClr val="accent4">
                <a:lumMod val="40000"/>
                <a:lumOff val="60000"/>
              </a:schemeClr>
            </a:solidFill>
            <a:ln w="12700" cmpd="sng">
              <a:solidFill>
                <a:schemeClr val="tx1">
                  <a:lumMod val="85000"/>
                  <a:lumOff val="15000"/>
                </a:schemeClr>
              </a:solidFill>
              <a:prstDash val="solid"/>
              <a:round/>
              <a:headEnd/>
              <a:tailEnd/>
            </a:ln>
            <a:effectLst>
              <a:outerShdw dir="6993903" algn="ctr" rotWithShape="0">
                <a:srgbClr val="B2B2B2">
                  <a:alpha val="50000"/>
                </a:srgbClr>
              </a:outerShdw>
            </a:effectLst>
          </p:spPr>
          <p:txBody>
            <a:bodyPr/>
            <a:lstStyle/>
            <a:p>
              <a:endParaRPr lang="zh-CN" altLang="en-US" sz="1375" kern="0">
                <a:solidFill>
                  <a:sysClr val="windowText" lastClr="000000"/>
                </a:solidFill>
                <a:latin typeface="Cambria" panose="02040503050406030204" pitchFamily="18" charset="0"/>
              </a:endParaRPr>
            </a:p>
          </p:txBody>
        </p:sp>
        <p:sp>
          <p:nvSpPr>
            <p:cNvPr id="74" name="Freeform 29"/>
            <p:cNvSpPr>
              <a:spLocks/>
            </p:cNvSpPr>
            <p:nvPr/>
          </p:nvSpPr>
          <p:spPr bwMode="auto">
            <a:xfrm>
              <a:off x="4235450" y="3036888"/>
              <a:ext cx="719138" cy="815975"/>
            </a:xfrm>
            <a:custGeom>
              <a:avLst/>
              <a:gdLst/>
              <a:ahLst/>
              <a:cxnLst>
                <a:cxn ang="0">
                  <a:pos x="288" y="878"/>
                </a:cxn>
                <a:cxn ang="0">
                  <a:pos x="168" y="828"/>
                </a:cxn>
                <a:cxn ang="0">
                  <a:pos x="240" y="432"/>
                </a:cxn>
                <a:cxn ang="0">
                  <a:pos x="768" y="300"/>
                </a:cxn>
                <a:cxn ang="0">
                  <a:pos x="876" y="120"/>
                </a:cxn>
                <a:cxn ang="0">
                  <a:pos x="1608" y="0"/>
                </a:cxn>
                <a:cxn ang="0">
                  <a:pos x="1536" y="204"/>
                </a:cxn>
                <a:cxn ang="0">
                  <a:pos x="1488" y="396"/>
                </a:cxn>
                <a:cxn ang="0">
                  <a:pos x="1440" y="492"/>
                </a:cxn>
                <a:cxn ang="0">
                  <a:pos x="1584" y="636"/>
                </a:cxn>
                <a:cxn ang="0">
                  <a:pos x="1656" y="1008"/>
                </a:cxn>
                <a:cxn ang="0">
                  <a:pos x="1536" y="1308"/>
                </a:cxn>
                <a:cxn ang="0">
                  <a:pos x="1404" y="1404"/>
                </a:cxn>
                <a:cxn ang="0">
                  <a:pos x="1572" y="1512"/>
                </a:cxn>
                <a:cxn ang="0">
                  <a:pos x="1740" y="1308"/>
                </a:cxn>
                <a:cxn ang="0">
                  <a:pos x="2004" y="1296"/>
                </a:cxn>
                <a:cxn ang="0">
                  <a:pos x="2052" y="1152"/>
                </a:cxn>
                <a:cxn ang="0">
                  <a:pos x="2196" y="1128"/>
                </a:cxn>
                <a:cxn ang="0">
                  <a:pos x="2267" y="1379"/>
                </a:cxn>
                <a:cxn ang="0">
                  <a:pos x="2136" y="1584"/>
                </a:cxn>
                <a:cxn ang="0">
                  <a:pos x="2004" y="1598"/>
                </a:cxn>
                <a:cxn ang="0">
                  <a:pos x="1979" y="1739"/>
                </a:cxn>
                <a:cxn ang="0">
                  <a:pos x="2030" y="1769"/>
                </a:cxn>
                <a:cxn ang="0">
                  <a:pos x="1827" y="1823"/>
                </a:cxn>
                <a:cxn ang="0">
                  <a:pos x="1712" y="2006"/>
                </a:cxn>
                <a:cxn ang="0">
                  <a:pos x="1464" y="2147"/>
                </a:cxn>
                <a:cxn ang="0">
                  <a:pos x="1482" y="2385"/>
                </a:cxn>
                <a:cxn ang="0">
                  <a:pos x="1395" y="2462"/>
                </a:cxn>
                <a:cxn ang="0">
                  <a:pos x="972" y="2570"/>
                </a:cxn>
                <a:cxn ang="0">
                  <a:pos x="948" y="2241"/>
                </a:cxn>
                <a:cxn ang="0">
                  <a:pos x="732" y="2291"/>
                </a:cxn>
                <a:cxn ang="0">
                  <a:pos x="383" y="1994"/>
                </a:cxn>
                <a:cxn ang="0">
                  <a:pos x="122" y="2003"/>
                </a:cxn>
                <a:cxn ang="0">
                  <a:pos x="0" y="1730"/>
                </a:cxn>
                <a:cxn ang="0">
                  <a:pos x="237" y="1358"/>
                </a:cxn>
                <a:cxn ang="0">
                  <a:pos x="432" y="1332"/>
                </a:cxn>
                <a:cxn ang="0">
                  <a:pos x="420" y="1167"/>
                </a:cxn>
                <a:cxn ang="0">
                  <a:pos x="645" y="1139"/>
                </a:cxn>
                <a:cxn ang="0">
                  <a:pos x="528" y="911"/>
                </a:cxn>
                <a:cxn ang="0">
                  <a:pos x="288" y="878"/>
                </a:cxn>
              </a:cxnLst>
              <a:rect l="0" t="0" r="r" b="b"/>
              <a:pathLst>
                <a:path w="2267" h="2570">
                  <a:moveTo>
                    <a:pt x="288" y="878"/>
                  </a:moveTo>
                  <a:lnTo>
                    <a:pt x="168" y="828"/>
                  </a:lnTo>
                  <a:lnTo>
                    <a:pt x="240" y="432"/>
                  </a:lnTo>
                  <a:lnTo>
                    <a:pt x="768" y="300"/>
                  </a:lnTo>
                  <a:lnTo>
                    <a:pt x="876" y="120"/>
                  </a:lnTo>
                  <a:lnTo>
                    <a:pt x="1608" y="0"/>
                  </a:lnTo>
                  <a:lnTo>
                    <a:pt x="1536" y="204"/>
                  </a:lnTo>
                  <a:lnTo>
                    <a:pt x="1488" y="396"/>
                  </a:lnTo>
                  <a:lnTo>
                    <a:pt x="1440" y="492"/>
                  </a:lnTo>
                  <a:lnTo>
                    <a:pt x="1584" y="636"/>
                  </a:lnTo>
                  <a:lnTo>
                    <a:pt x="1656" y="1008"/>
                  </a:lnTo>
                  <a:lnTo>
                    <a:pt x="1536" y="1308"/>
                  </a:lnTo>
                  <a:lnTo>
                    <a:pt x="1404" y="1404"/>
                  </a:lnTo>
                  <a:lnTo>
                    <a:pt x="1572" y="1512"/>
                  </a:lnTo>
                  <a:lnTo>
                    <a:pt x="1740" y="1308"/>
                  </a:lnTo>
                  <a:lnTo>
                    <a:pt x="2004" y="1296"/>
                  </a:lnTo>
                  <a:lnTo>
                    <a:pt x="2052" y="1152"/>
                  </a:lnTo>
                  <a:lnTo>
                    <a:pt x="2196" y="1128"/>
                  </a:lnTo>
                  <a:lnTo>
                    <a:pt x="2267" y="1379"/>
                  </a:lnTo>
                  <a:lnTo>
                    <a:pt x="2136" y="1584"/>
                  </a:lnTo>
                  <a:lnTo>
                    <a:pt x="2004" y="1598"/>
                  </a:lnTo>
                  <a:lnTo>
                    <a:pt x="1979" y="1739"/>
                  </a:lnTo>
                  <a:lnTo>
                    <a:pt x="2030" y="1769"/>
                  </a:lnTo>
                  <a:lnTo>
                    <a:pt x="1827" y="1823"/>
                  </a:lnTo>
                  <a:lnTo>
                    <a:pt x="1712" y="2006"/>
                  </a:lnTo>
                  <a:lnTo>
                    <a:pt x="1464" y="2147"/>
                  </a:lnTo>
                  <a:lnTo>
                    <a:pt x="1482" y="2385"/>
                  </a:lnTo>
                  <a:lnTo>
                    <a:pt x="1395" y="2462"/>
                  </a:lnTo>
                  <a:lnTo>
                    <a:pt x="972" y="2570"/>
                  </a:lnTo>
                  <a:lnTo>
                    <a:pt x="948" y="2241"/>
                  </a:lnTo>
                  <a:lnTo>
                    <a:pt x="732" y="2291"/>
                  </a:lnTo>
                  <a:lnTo>
                    <a:pt x="383" y="1994"/>
                  </a:lnTo>
                  <a:lnTo>
                    <a:pt x="122" y="2003"/>
                  </a:lnTo>
                  <a:lnTo>
                    <a:pt x="0" y="1730"/>
                  </a:lnTo>
                  <a:lnTo>
                    <a:pt x="237" y="1358"/>
                  </a:lnTo>
                  <a:lnTo>
                    <a:pt x="432" y="1332"/>
                  </a:lnTo>
                  <a:lnTo>
                    <a:pt x="420" y="1167"/>
                  </a:lnTo>
                  <a:lnTo>
                    <a:pt x="645" y="1139"/>
                  </a:lnTo>
                  <a:lnTo>
                    <a:pt x="528" y="911"/>
                  </a:lnTo>
                  <a:lnTo>
                    <a:pt x="288" y="878"/>
                  </a:lnTo>
                  <a:close/>
                </a:path>
              </a:pathLst>
            </a:custGeom>
            <a:solidFill>
              <a:srgbClr val="F5F5F5"/>
            </a:solidFill>
            <a:ln w="3175" cmpd="sng">
              <a:solidFill>
                <a:schemeClr val="tx1">
                  <a:lumMod val="85000"/>
                  <a:lumOff val="15000"/>
                </a:schemeClr>
              </a:solidFill>
              <a:prstDash val="solid"/>
              <a:round/>
              <a:headEnd/>
              <a:tailEnd/>
            </a:ln>
            <a:effectLst>
              <a:outerShdw dir="6993903" algn="ctr" rotWithShape="0">
                <a:srgbClr val="B2B2B2">
                  <a:alpha val="50000"/>
                </a:srgbClr>
              </a:outerShdw>
            </a:effectLst>
          </p:spPr>
          <p:txBody>
            <a:bodyPr/>
            <a:lstStyle/>
            <a:p>
              <a:endParaRPr lang="zh-CN" altLang="en-US" sz="1375" kern="0">
                <a:solidFill>
                  <a:sysClr val="windowText" lastClr="000000"/>
                </a:solidFill>
                <a:latin typeface="Cambria" panose="02040503050406030204" pitchFamily="18" charset="0"/>
              </a:endParaRPr>
            </a:p>
          </p:txBody>
        </p:sp>
        <p:sp>
          <p:nvSpPr>
            <p:cNvPr id="75" name="Freeform 30"/>
            <p:cNvSpPr>
              <a:spLocks/>
            </p:cNvSpPr>
            <p:nvPr/>
          </p:nvSpPr>
          <p:spPr bwMode="auto">
            <a:xfrm>
              <a:off x="5740400" y="2522538"/>
              <a:ext cx="539750" cy="881062"/>
            </a:xfrm>
            <a:custGeom>
              <a:avLst/>
              <a:gdLst/>
              <a:ahLst/>
              <a:cxnLst>
                <a:cxn ang="0">
                  <a:pos x="239" y="774"/>
                </a:cxn>
                <a:cxn ang="0">
                  <a:pos x="165" y="871"/>
                </a:cxn>
                <a:cxn ang="0">
                  <a:pos x="192" y="1191"/>
                </a:cxn>
                <a:cxn ang="0">
                  <a:pos x="55" y="1283"/>
                </a:cxn>
                <a:cxn ang="0">
                  <a:pos x="156" y="1539"/>
                </a:cxn>
                <a:cxn ang="0">
                  <a:pos x="101" y="1749"/>
                </a:cxn>
                <a:cxn ang="0">
                  <a:pos x="0" y="1786"/>
                </a:cxn>
                <a:cxn ang="0">
                  <a:pos x="101" y="2051"/>
                </a:cxn>
                <a:cxn ang="0">
                  <a:pos x="286" y="2160"/>
                </a:cxn>
                <a:cxn ang="0">
                  <a:pos x="670" y="1958"/>
                </a:cxn>
                <a:cxn ang="0">
                  <a:pos x="682" y="2097"/>
                </a:cxn>
                <a:cxn ang="0">
                  <a:pos x="829" y="2172"/>
                </a:cxn>
                <a:cxn ang="0">
                  <a:pos x="839" y="2364"/>
                </a:cxn>
                <a:cxn ang="0">
                  <a:pos x="1103" y="2628"/>
                </a:cxn>
                <a:cxn ang="0">
                  <a:pos x="1088" y="2772"/>
                </a:cxn>
                <a:cxn ang="0">
                  <a:pos x="1223" y="2700"/>
                </a:cxn>
                <a:cxn ang="0">
                  <a:pos x="1295" y="2592"/>
                </a:cxn>
                <a:cxn ang="0">
                  <a:pos x="1451" y="2664"/>
                </a:cxn>
                <a:cxn ang="0">
                  <a:pos x="1619" y="2556"/>
                </a:cxn>
                <a:cxn ang="0">
                  <a:pos x="1607" y="2400"/>
                </a:cxn>
                <a:cxn ang="0">
                  <a:pos x="1703" y="2208"/>
                </a:cxn>
                <a:cxn ang="0">
                  <a:pos x="1679" y="1980"/>
                </a:cxn>
                <a:cxn ang="0">
                  <a:pos x="1463" y="1992"/>
                </a:cxn>
                <a:cxn ang="0">
                  <a:pos x="1235" y="1824"/>
                </a:cxn>
                <a:cxn ang="0">
                  <a:pos x="1199" y="1548"/>
                </a:cxn>
                <a:cxn ang="0">
                  <a:pos x="1103" y="1488"/>
                </a:cxn>
                <a:cxn ang="0">
                  <a:pos x="1103" y="996"/>
                </a:cxn>
                <a:cxn ang="0">
                  <a:pos x="1283" y="708"/>
                </a:cxn>
                <a:cxn ang="0">
                  <a:pos x="1079" y="684"/>
                </a:cxn>
                <a:cxn ang="0">
                  <a:pos x="1079" y="504"/>
                </a:cxn>
                <a:cxn ang="0">
                  <a:pos x="971" y="348"/>
                </a:cxn>
                <a:cxn ang="0">
                  <a:pos x="1061" y="116"/>
                </a:cxn>
                <a:cxn ang="0">
                  <a:pos x="863" y="0"/>
                </a:cxn>
                <a:cxn ang="0">
                  <a:pos x="455" y="84"/>
                </a:cxn>
                <a:cxn ang="0">
                  <a:pos x="263" y="336"/>
                </a:cxn>
                <a:cxn ang="0">
                  <a:pos x="335" y="636"/>
                </a:cxn>
                <a:cxn ang="0">
                  <a:pos x="239" y="774"/>
                </a:cxn>
              </a:cxnLst>
              <a:rect l="0" t="0" r="r" b="b"/>
              <a:pathLst>
                <a:path w="1703" h="2772">
                  <a:moveTo>
                    <a:pt x="239" y="774"/>
                  </a:moveTo>
                  <a:lnTo>
                    <a:pt x="165" y="871"/>
                  </a:lnTo>
                  <a:lnTo>
                    <a:pt x="192" y="1191"/>
                  </a:lnTo>
                  <a:lnTo>
                    <a:pt x="55" y="1283"/>
                  </a:lnTo>
                  <a:lnTo>
                    <a:pt x="156" y="1539"/>
                  </a:lnTo>
                  <a:lnTo>
                    <a:pt x="101" y="1749"/>
                  </a:lnTo>
                  <a:lnTo>
                    <a:pt x="0" y="1786"/>
                  </a:lnTo>
                  <a:lnTo>
                    <a:pt x="101" y="2051"/>
                  </a:lnTo>
                  <a:lnTo>
                    <a:pt x="286" y="2160"/>
                  </a:lnTo>
                  <a:lnTo>
                    <a:pt x="670" y="1958"/>
                  </a:lnTo>
                  <a:lnTo>
                    <a:pt x="682" y="2097"/>
                  </a:lnTo>
                  <a:lnTo>
                    <a:pt x="829" y="2172"/>
                  </a:lnTo>
                  <a:lnTo>
                    <a:pt x="839" y="2364"/>
                  </a:lnTo>
                  <a:lnTo>
                    <a:pt x="1103" y="2628"/>
                  </a:lnTo>
                  <a:lnTo>
                    <a:pt x="1088" y="2772"/>
                  </a:lnTo>
                  <a:lnTo>
                    <a:pt x="1223" y="2700"/>
                  </a:lnTo>
                  <a:lnTo>
                    <a:pt x="1295" y="2592"/>
                  </a:lnTo>
                  <a:lnTo>
                    <a:pt x="1451" y="2664"/>
                  </a:lnTo>
                  <a:lnTo>
                    <a:pt x="1619" y="2556"/>
                  </a:lnTo>
                  <a:lnTo>
                    <a:pt x="1607" y="2400"/>
                  </a:lnTo>
                  <a:lnTo>
                    <a:pt x="1703" y="2208"/>
                  </a:lnTo>
                  <a:lnTo>
                    <a:pt x="1679" y="1980"/>
                  </a:lnTo>
                  <a:lnTo>
                    <a:pt x="1463" y="1992"/>
                  </a:lnTo>
                  <a:lnTo>
                    <a:pt x="1235" y="1824"/>
                  </a:lnTo>
                  <a:lnTo>
                    <a:pt x="1199" y="1548"/>
                  </a:lnTo>
                  <a:lnTo>
                    <a:pt x="1103" y="1488"/>
                  </a:lnTo>
                  <a:lnTo>
                    <a:pt x="1103" y="996"/>
                  </a:lnTo>
                  <a:lnTo>
                    <a:pt x="1283" y="708"/>
                  </a:lnTo>
                  <a:lnTo>
                    <a:pt x="1079" y="684"/>
                  </a:lnTo>
                  <a:lnTo>
                    <a:pt x="1079" y="504"/>
                  </a:lnTo>
                  <a:lnTo>
                    <a:pt x="971" y="348"/>
                  </a:lnTo>
                  <a:lnTo>
                    <a:pt x="1061" y="116"/>
                  </a:lnTo>
                  <a:lnTo>
                    <a:pt x="863" y="0"/>
                  </a:lnTo>
                  <a:lnTo>
                    <a:pt x="455" y="84"/>
                  </a:lnTo>
                  <a:lnTo>
                    <a:pt x="263" y="336"/>
                  </a:lnTo>
                  <a:lnTo>
                    <a:pt x="335" y="636"/>
                  </a:lnTo>
                  <a:lnTo>
                    <a:pt x="239" y="774"/>
                  </a:lnTo>
                  <a:close/>
                </a:path>
              </a:pathLst>
            </a:custGeom>
            <a:solidFill>
              <a:schemeClr val="accent4">
                <a:lumMod val="40000"/>
                <a:lumOff val="60000"/>
              </a:schemeClr>
            </a:solidFill>
            <a:ln w="12700" cmpd="sng">
              <a:solidFill>
                <a:schemeClr val="tx1">
                  <a:lumMod val="85000"/>
                  <a:lumOff val="15000"/>
                </a:schemeClr>
              </a:solidFill>
              <a:prstDash val="solid"/>
              <a:round/>
              <a:headEnd/>
              <a:tailEnd/>
            </a:ln>
            <a:effectLst>
              <a:outerShdw dir="6993903" algn="ctr" rotWithShape="0">
                <a:srgbClr val="B2B2B2">
                  <a:alpha val="50000"/>
                </a:srgbClr>
              </a:outerShdw>
            </a:effectLst>
          </p:spPr>
          <p:txBody>
            <a:bodyPr/>
            <a:lstStyle/>
            <a:p>
              <a:endParaRPr lang="zh-CN" altLang="en-US" sz="1375" kern="0">
                <a:solidFill>
                  <a:sysClr val="windowText" lastClr="000000"/>
                </a:solidFill>
                <a:latin typeface="Cambria" panose="02040503050406030204" pitchFamily="18" charset="0"/>
              </a:endParaRPr>
            </a:p>
          </p:txBody>
        </p:sp>
        <p:sp>
          <p:nvSpPr>
            <p:cNvPr id="76" name="Freeform 31"/>
            <p:cNvSpPr>
              <a:spLocks/>
            </p:cNvSpPr>
            <p:nvPr/>
          </p:nvSpPr>
          <p:spPr bwMode="auto">
            <a:xfrm>
              <a:off x="5335588" y="2668588"/>
              <a:ext cx="481013" cy="506412"/>
            </a:xfrm>
            <a:custGeom>
              <a:avLst/>
              <a:gdLst/>
              <a:ahLst/>
              <a:cxnLst>
                <a:cxn ang="0">
                  <a:pos x="1512" y="318"/>
                </a:cxn>
                <a:cxn ang="0">
                  <a:pos x="1438" y="415"/>
                </a:cxn>
                <a:cxn ang="0">
                  <a:pos x="1465" y="735"/>
                </a:cxn>
                <a:cxn ang="0">
                  <a:pos x="1328" y="827"/>
                </a:cxn>
                <a:cxn ang="0">
                  <a:pos x="1429" y="1083"/>
                </a:cxn>
                <a:cxn ang="0">
                  <a:pos x="1374" y="1293"/>
                </a:cxn>
                <a:cxn ang="0">
                  <a:pos x="1273" y="1330"/>
                </a:cxn>
                <a:cxn ang="0">
                  <a:pos x="1374" y="1595"/>
                </a:cxn>
                <a:cxn ang="0">
                  <a:pos x="876" y="1368"/>
                </a:cxn>
                <a:cxn ang="0">
                  <a:pos x="765" y="1259"/>
                </a:cxn>
                <a:cxn ang="0">
                  <a:pos x="548" y="1224"/>
                </a:cxn>
                <a:cxn ang="0">
                  <a:pos x="254" y="1200"/>
                </a:cxn>
                <a:cxn ang="0">
                  <a:pos x="71" y="1130"/>
                </a:cxn>
                <a:cxn ang="0">
                  <a:pos x="0" y="624"/>
                </a:cxn>
                <a:cxn ang="0">
                  <a:pos x="192" y="492"/>
                </a:cxn>
                <a:cxn ang="0">
                  <a:pos x="240" y="360"/>
                </a:cxn>
                <a:cxn ang="0">
                  <a:pos x="1008" y="0"/>
                </a:cxn>
                <a:cxn ang="0">
                  <a:pos x="1392" y="324"/>
                </a:cxn>
                <a:cxn ang="0">
                  <a:pos x="1512" y="318"/>
                </a:cxn>
              </a:cxnLst>
              <a:rect l="0" t="0" r="r" b="b"/>
              <a:pathLst>
                <a:path w="1512" h="1595">
                  <a:moveTo>
                    <a:pt x="1512" y="318"/>
                  </a:moveTo>
                  <a:lnTo>
                    <a:pt x="1438" y="415"/>
                  </a:lnTo>
                  <a:lnTo>
                    <a:pt x="1465" y="735"/>
                  </a:lnTo>
                  <a:lnTo>
                    <a:pt x="1328" y="827"/>
                  </a:lnTo>
                  <a:lnTo>
                    <a:pt x="1429" y="1083"/>
                  </a:lnTo>
                  <a:lnTo>
                    <a:pt x="1374" y="1293"/>
                  </a:lnTo>
                  <a:lnTo>
                    <a:pt x="1273" y="1330"/>
                  </a:lnTo>
                  <a:lnTo>
                    <a:pt x="1374" y="1595"/>
                  </a:lnTo>
                  <a:lnTo>
                    <a:pt x="876" y="1368"/>
                  </a:lnTo>
                  <a:lnTo>
                    <a:pt x="765" y="1259"/>
                  </a:lnTo>
                  <a:lnTo>
                    <a:pt x="548" y="1224"/>
                  </a:lnTo>
                  <a:lnTo>
                    <a:pt x="254" y="1200"/>
                  </a:lnTo>
                  <a:lnTo>
                    <a:pt x="71" y="1130"/>
                  </a:lnTo>
                  <a:lnTo>
                    <a:pt x="0" y="624"/>
                  </a:lnTo>
                  <a:lnTo>
                    <a:pt x="192" y="492"/>
                  </a:lnTo>
                  <a:lnTo>
                    <a:pt x="240" y="360"/>
                  </a:lnTo>
                  <a:lnTo>
                    <a:pt x="1008" y="0"/>
                  </a:lnTo>
                  <a:lnTo>
                    <a:pt x="1392" y="324"/>
                  </a:lnTo>
                  <a:lnTo>
                    <a:pt x="1512" y="318"/>
                  </a:lnTo>
                  <a:close/>
                </a:path>
              </a:pathLst>
            </a:custGeom>
            <a:solidFill>
              <a:srgbClr val="BF9000"/>
            </a:solidFill>
            <a:ln w="12700" cmpd="sng">
              <a:solidFill>
                <a:schemeClr val="tx1">
                  <a:lumMod val="85000"/>
                  <a:lumOff val="15000"/>
                </a:schemeClr>
              </a:solidFill>
              <a:prstDash val="solid"/>
              <a:round/>
              <a:headEnd/>
              <a:tailEnd/>
            </a:ln>
            <a:effectLst>
              <a:outerShdw dir="6993903" algn="ctr" rotWithShape="0">
                <a:srgbClr val="B2B2B2">
                  <a:alpha val="50000"/>
                </a:srgbClr>
              </a:outerShdw>
            </a:effectLst>
          </p:spPr>
          <p:txBody>
            <a:bodyPr/>
            <a:lstStyle/>
            <a:p>
              <a:endParaRPr lang="zh-CN" altLang="en-US" sz="1375" kern="0">
                <a:solidFill>
                  <a:sysClr val="windowText" lastClr="000000"/>
                </a:solidFill>
                <a:latin typeface="Cambria" panose="02040503050406030204" pitchFamily="18" charset="0"/>
              </a:endParaRPr>
            </a:p>
          </p:txBody>
        </p:sp>
        <p:sp>
          <p:nvSpPr>
            <p:cNvPr id="77" name="Freeform 32"/>
            <p:cNvSpPr>
              <a:spLocks/>
            </p:cNvSpPr>
            <p:nvPr/>
          </p:nvSpPr>
          <p:spPr bwMode="auto">
            <a:xfrm>
              <a:off x="5637213" y="3848100"/>
              <a:ext cx="449263" cy="339725"/>
            </a:xfrm>
            <a:custGeom>
              <a:avLst/>
              <a:gdLst/>
              <a:ahLst/>
              <a:cxnLst>
                <a:cxn ang="0">
                  <a:pos x="528" y="0"/>
                </a:cxn>
                <a:cxn ang="0">
                  <a:pos x="204" y="0"/>
                </a:cxn>
                <a:cxn ang="0">
                  <a:pos x="72" y="120"/>
                </a:cxn>
                <a:cxn ang="0">
                  <a:pos x="48" y="396"/>
                </a:cxn>
                <a:cxn ang="0">
                  <a:pos x="0" y="617"/>
                </a:cxn>
                <a:cxn ang="0">
                  <a:pos x="125" y="725"/>
                </a:cxn>
                <a:cxn ang="0">
                  <a:pos x="156" y="864"/>
                </a:cxn>
                <a:cxn ang="0">
                  <a:pos x="375" y="888"/>
                </a:cxn>
                <a:cxn ang="0">
                  <a:pos x="542" y="828"/>
                </a:cxn>
                <a:cxn ang="0">
                  <a:pos x="851" y="1068"/>
                </a:cxn>
                <a:cxn ang="0">
                  <a:pos x="924" y="864"/>
                </a:cxn>
                <a:cxn ang="0">
                  <a:pos x="1212" y="680"/>
                </a:cxn>
                <a:cxn ang="0">
                  <a:pos x="1284" y="336"/>
                </a:cxn>
                <a:cxn ang="0">
                  <a:pos x="1416" y="288"/>
                </a:cxn>
                <a:cxn ang="0">
                  <a:pos x="1394" y="119"/>
                </a:cxn>
                <a:cxn ang="0">
                  <a:pos x="1176" y="156"/>
                </a:cxn>
                <a:cxn ang="0">
                  <a:pos x="1056" y="372"/>
                </a:cxn>
                <a:cxn ang="0">
                  <a:pos x="792" y="408"/>
                </a:cxn>
                <a:cxn ang="0">
                  <a:pos x="528" y="0"/>
                </a:cxn>
              </a:cxnLst>
              <a:rect l="0" t="0" r="r" b="b"/>
              <a:pathLst>
                <a:path w="1416" h="1068">
                  <a:moveTo>
                    <a:pt x="528" y="0"/>
                  </a:moveTo>
                  <a:lnTo>
                    <a:pt x="204" y="0"/>
                  </a:lnTo>
                  <a:lnTo>
                    <a:pt x="72" y="120"/>
                  </a:lnTo>
                  <a:lnTo>
                    <a:pt x="48" y="396"/>
                  </a:lnTo>
                  <a:lnTo>
                    <a:pt x="0" y="617"/>
                  </a:lnTo>
                  <a:lnTo>
                    <a:pt x="125" y="725"/>
                  </a:lnTo>
                  <a:lnTo>
                    <a:pt x="156" y="864"/>
                  </a:lnTo>
                  <a:lnTo>
                    <a:pt x="375" y="888"/>
                  </a:lnTo>
                  <a:lnTo>
                    <a:pt x="542" y="828"/>
                  </a:lnTo>
                  <a:lnTo>
                    <a:pt x="851" y="1068"/>
                  </a:lnTo>
                  <a:lnTo>
                    <a:pt x="924" y="864"/>
                  </a:lnTo>
                  <a:lnTo>
                    <a:pt x="1212" y="680"/>
                  </a:lnTo>
                  <a:lnTo>
                    <a:pt x="1284" y="336"/>
                  </a:lnTo>
                  <a:lnTo>
                    <a:pt x="1416" y="288"/>
                  </a:lnTo>
                  <a:lnTo>
                    <a:pt x="1394" y="119"/>
                  </a:lnTo>
                  <a:lnTo>
                    <a:pt x="1176" y="156"/>
                  </a:lnTo>
                  <a:lnTo>
                    <a:pt x="1056" y="372"/>
                  </a:lnTo>
                  <a:lnTo>
                    <a:pt x="792" y="408"/>
                  </a:lnTo>
                  <a:lnTo>
                    <a:pt x="528" y="0"/>
                  </a:lnTo>
                  <a:close/>
                </a:path>
              </a:pathLst>
            </a:custGeom>
            <a:solidFill>
              <a:srgbClr val="00B050"/>
            </a:solidFill>
            <a:ln w="3175" cmpd="sng">
              <a:solidFill>
                <a:schemeClr val="tx1">
                  <a:lumMod val="85000"/>
                  <a:lumOff val="15000"/>
                </a:schemeClr>
              </a:solidFill>
              <a:prstDash val="solid"/>
              <a:round/>
              <a:headEnd/>
              <a:tailEnd/>
            </a:ln>
            <a:effectLst>
              <a:outerShdw dist="28398" dir="6993903" algn="ctr" rotWithShape="0">
                <a:srgbClr val="B2B2B2">
                  <a:alpha val="50000"/>
                </a:srgbClr>
              </a:outerShdw>
            </a:effectLst>
          </p:spPr>
          <p:txBody>
            <a:bodyPr/>
            <a:lstStyle/>
            <a:p>
              <a:pPr fontAlgn="base">
                <a:spcBef>
                  <a:spcPct val="0"/>
                </a:spcBef>
                <a:spcAft>
                  <a:spcPct val="0"/>
                </a:spcAft>
              </a:pPr>
              <a:endParaRPr lang="zh-CN" altLang="en-US" sz="1375" b="1" kern="0">
                <a:solidFill>
                  <a:srgbClr val="000000"/>
                </a:solidFill>
                <a:latin typeface="Cambria" panose="02040503050406030204" pitchFamily="18" charset="0"/>
              </a:endParaRPr>
            </a:p>
          </p:txBody>
        </p:sp>
        <p:sp>
          <p:nvSpPr>
            <p:cNvPr id="78" name="Freeform 33"/>
            <p:cNvSpPr>
              <a:spLocks/>
            </p:cNvSpPr>
            <p:nvPr/>
          </p:nvSpPr>
          <p:spPr bwMode="auto">
            <a:xfrm>
              <a:off x="5362575" y="3582988"/>
              <a:ext cx="609600" cy="395287"/>
            </a:xfrm>
            <a:custGeom>
              <a:avLst/>
              <a:gdLst/>
              <a:ahLst/>
              <a:cxnLst>
                <a:cxn ang="0">
                  <a:pos x="1392" y="840"/>
                </a:cxn>
                <a:cxn ang="0">
                  <a:pos x="1068" y="840"/>
                </a:cxn>
                <a:cxn ang="0">
                  <a:pos x="936" y="960"/>
                </a:cxn>
                <a:cxn ang="0">
                  <a:pos x="912" y="1239"/>
                </a:cxn>
                <a:cxn ang="0">
                  <a:pos x="452" y="1154"/>
                </a:cxn>
                <a:cxn ang="0">
                  <a:pos x="251" y="1205"/>
                </a:cxn>
                <a:cxn ang="0">
                  <a:pos x="162" y="974"/>
                </a:cxn>
                <a:cxn ang="0">
                  <a:pos x="0" y="603"/>
                </a:cxn>
                <a:cxn ang="0">
                  <a:pos x="456" y="552"/>
                </a:cxn>
                <a:cxn ang="0">
                  <a:pos x="818" y="278"/>
                </a:cxn>
                <a:cxn ang="0">
                  <a:pos x="1020" y="302"/>
                </a:cxn>
                <a:cxn ang="0">
                  <a:pos x="1239" y="0"/>
                </a:cxn>
                <a:cxn ang="0">
                  <a:pos x="1416" y="51"/>
                </a:cxn>
                <a:cxn ang="0">
                  <a:pos x="1332" y="264"/>
                </a:cxn>
                <a:cxn ang="0">
                  <a:pos x="1487" y="248"/>
                </a:cxn>
                <a:cxn ang="0">
                  <a:pos x="1392" y="588"/>
                </a:cxn>
                <a:cxn ang="0">
                  <a:pos x="1728" y="756"/>
                </a:cxn>
                <a:cxn ang="0">
                  <a:pos x="1920" y="1212"/>
                </a:cxn>
                <a:cxn ang="0">
                  <a:pos x="1656" y="1248"/>
                </a:cxn>
                <a:cxn ang="0">
                  <a:pos x="1392" y="840"/>
                </a:cxn>
              </a:cxnLst>
              <a:rect l="0" t="0" r="r" b="b"/>
              <a:pathLst>
                <a:path w="1920" h="1248">
                  <a:moveTo>
                    <a:pt x="1392" y="840"/>
                  </a:moveTo>
                  <a:lnTo>
                    <a:pt x="1068" y="840"/>
                  </a:lnTo>
                  <a:lnTo>
                    <a:pt x="936" y="960"/>
                  </a:lnTo>
                  <a:lnTo>
                    <a:pt x="912" y="1239"/>
                  </a:lnTo>
                  <a:lnTo>
                    <a:pt x="452" y="1154"/>
                  </a:lnTo>
                  <a:lnTo>
                    <a:pt x="251" y="1205"/>
                  </a:lnTo>
                  <a:lnTo>
                    <a:pt x="162" y="974"/>
                  </a:lnTo>
                  <a:lnTo>
                    <a:pt x="0" y="603"/>
                  </a:lnTo>
                  <a:lnTo>
                    <a:pt x="456" y="552"/>
                  </a:lnTo>
                  <a:lnTo>
                    <a:pt x="818" y="278"/>
                  </a:lnTo>
                  <a:lnTo>
                    <a:pt x="1020" y="302"/>
                  </a:lnTo>
                  <a:lnTo>
                    <a:pt x="1239" y="0"/>
                  </a:lnTo>
                  <a:lnTo>
                    <a:pt x="1416" y="51"/>
                  </a:lnTo>
                  <a:lnTo>
                    <a:pt x="1332" y="264"/>
                  </a:lnTo>
                  <a:lnTo>
                    <a:pt x="1487" y="248"/>
                  </a:lnTo>
                  <a:lnTo>
                    <a:pt x="1392" y="588"/>
                  </a:lnTo>
                  <a:lnTo>
                    <a:pt x="1728" y="756"/>
                  </a:lnTo>
                  <a:lnTo>
                    <a:pt x="1920" y="1212"/>
                  </a:lnTo>
                  <a:lnTo>
                    <a:pt x="1656" y="1248"/>
                  </a:lnTo>
                  <a:lnTo>
                    <a:pt x="1392" y="840"/>
                  </a:lnTo>
                  <a:close/>
                </a:path>
              </a:pathLst>
            </a:custGeom>
            <a:solidFill>
              <a:srgbClr val="00B050"/>
            </a:solidFill>
            <a:ln w="3175" cmpd="sng">
              <a:solidFill>
                <a:schemeClr val="tx1">
                  <a:lumMod val="85000"/>
                  <a:lumOff val="15000"/>
                </a:schemeClr>
              </a:solidFill>
              <a:prstDash val="solid"/>
              <a:round/>
              <a:headEnd/>
              <a:tailEnd/>
            </a:ln>
            <a:effectLst>
              <a:outerShdw dist="28398" dir="6993903" algn="ctr" rotWithShape="0">
                <a:srgbClr val="B2B2B2">
                  <a:alpha val="50000"/>
                </a:srgbClr>
              </a:outerShdw>
            </a:effectLst>
          </p:spPr>
          <p:txBody>
            <a:bodyPr/>
            <a:lstStyle/>
            <a:p>
              <a:endParaRPr lang="zh-CN" altLang="en-US" sz="1375" kern="0">
                <a:solidFill>
                  <a:sysClr val="windowText" lastClr="000000"/>
                </a:solidFill>
                <a:latin typeface="Cambria" panose="02040503050406030204" pitchFamily="18" charset="0"/>
              </a:endParaRPr>
            </a:p>
          </p:txBody>
        </p:sp>
        <p:sp>
          <p:nvSpPr>
            <p:cNvPr id="79" name="Freeform 34"/>
            <p:cNvSpPr>
              <a:spLocks/>
            </p:cNvSpPr>
            <p:nvPr/>
          </p:nvSpPr>
          <p:spPr bwMode="auto">
            <a:xfrm>
              <a:off x="5907088" y="3890963"/>
              <a:ext cx="666750" cy="403225"/>
            </a:xfrm>
            <a:custGeom>
              <a:avLst/>
              <a:gdLst/>
              <a:ahLst/>
              <a:cxnLst>
                <a:cxn ang="0">
                  <a:pos x="361" y="546"/>
                </a:cxn>
                <a:cxn ang="0">
                  <a:pos x="73" y="732"/>
                </a:cxn>
                <a:cxn ang="0">
                  <a:pos x="0" y="935"/>
                </a:cxn>
                <a:cxn ang="0">
                  <a:pos x="361" y="876"/>
                </a:cxn>
                <a:cxn ang="0">
                  <a:pos x="555" y="1115"/>
                </a:cxn>
                <a:cxn ang="0">
                  <a:pos x="1285" y="1272"/>
                </a:cxn>
                <a:cxn ang="0">
                  <a:pos x="1645" y="1200"/>
                </a:cxn>
                <a:cxn ang="0">
                  <a:pos x="2029" y="1116"/>
                </a:cxn>
                <a:cxn ang="0">
                  <a:pos x="2101" y="660"/>
                </a:cxn>
                <a:cxn ang="0">
                  <a:pos x="1861" y="480"/>
                </a:cxn>
                <a:cxn ang="0">
                  <a:pos x="1909" y="362"/>
                </a:cxn>
                <a:cxn ang="0">
                  <a:pos x="1791" y="276"/>
                </a:cxn>
                <a:cxn ang="0">
                  <a:pos x="1608" y="395"/>
                </a:cxn>
                <a:cxn ang="0">
                  <a:pos x="1455" y="222"/>
                </a:cxn>
                <a:cxn ang="0">
                  <a:pos x="1464" y="0"/>
                </a:cxn>
                <a:cxn ang="0">
                  <a:pos x="1273" y="0"/>
                </a:cxn>
                <a:cxn ang="0">
                  <a:pos x="1129" y="180"/>
                </a:cxn>
                <a:cxn ang="0">
                  <a:pos x="1141" y="324"/>
                </a:cxn>
                <a:cxn ang="0">
                  <a:pos x="1129" y="492"/>
                </a:cxn>
                <a:cxn ang="0">
                  <a:pos x="937" y="492"/>
                </a:cxn>
                <a:cxn ang="0">
                  <a:pos x="745" y="564"/>
                </a:cxn>
                <a:cxn ang="0">
                  <a:pos x="553" y="600"/>
                </a:cxn>
                <a:cxn ang="0">
                  <a:pos x="361" y="546"/>
                </a:cxn>
              </a:cxnLst>
              <a:rect l="0" t="0" r="r" b="b"/>
              <a:pathLst>
                <a:path w="2101" h="1272">
                  <a:moveTo>
                    <a:pt x="361" y="546"/>
                  </a:moveTo>
                  <a:lnTo>
                    <a:pt x="73" y="732"/>
                  </a:lnTo>
                  <a:lnTo>
                    <a:pt x="0" y="935"/>
                  </a:lnTo>
                  <a:lnTo>
                    <a:pt x="361" y="876"/>
                  </a:lnTo>
                  <a:lnTo>
                    <a:pt x="555" y="1115"/>
                  </a:lnTo>
                  <a:lnTo>
                    <a:pt x="1285" y="1272"/>
                  </a:lnTo>
                  <a:lnTo>
                    <a:pt x="1645" y="1200"/>
                  </a:lnTo>
                  <a:lnTo>
                    <a:pt x="2029" y="1116"/>
                  </a:lnTo>
                  <a:lnTo>
                    <a:pt x="2101" y="660"/>
                  </a:lnTo>
                  <a:lnTo>
                    <a:pt x="1861" y="480"/>
                  </a:lnTo>
                  <a:lnTo>
                    <a:pt x="1909" y="362"/>
                  </a:lnTo>
                  <a:lnTo>
                    <a:pt x="1791" y="276"/>
                  </a:lnTo>
                  <a:lnTo>
                    <a:pt x="1608" y="395"/>
                  </a:lnTo>
                  <a:lnTo>
                    <a:pt x="1455" y="222"/>
                  </a:lnTo>
                  <a:lnTo>
                    <a:pt x="1464" y="0"/>
                  </a:lnTo>
                  <a:lnTo>
                    <a:pt x="1273" y="0"/>
                  </a:lnTo>
                  <a:lnTo>
                    <a:pt x="1129" y="180"/>
                  </a:lnTo>
                  <a:lnTo>
                    <a:pt x="1141" y="324"/>
                  </a:lnTo>
                  <a:lnTo>
                    <a:pt x="1129" y="492"/>
                  </a:lnTo>
                  <a:lnTo>
                    <a:pt x="937" y="492"/>
                  </a:lnTo>
                  <a:lnTo>
                    <a:pt x="745" y="564"/>
                  </a:lnTo>
                  <a:lnTo>
                    <a:pt x="553" y="600"/>
                  </a:lnTo>
                  <a:lnTo>
                    <a:pt x="361" y="546"/>
                  </a:lnTo>
                  <a:close/>
                </a:path>
              </a:pathLst>
            </a:custGeom>
            <a:solidFill>
              <a:srgbClr val="F5F5F5"/>
            </a:solidFill>
            <a:ln w="12700" cmpd="sng">
              <a:solidFill>
                <a:schemeClr val="tx1"/>
              </a:solidFill>
              <a:prstDash val="solid"/>
              <a:round/>
              <a:headEnd/>
              <a:tailEnd/>
            </a:ln>
            <a:effectLst>
              <a:outerShdw dist="28398" dir="6993903" algn="ctr" rotWithShape="0">
                <a:srgbClr val="B2B2B2">
                  <a:alpha val="50000"/>
                </a:srgbClr>
              </a:outerShdw>
            </a:effectLst>
          </p:spPr>
          <p:txBody>
            <a:bodyPr/>
            <a:lstStyle/>
            <a:p>
              <a:pPr fontAlgn="base">
                <a:spcBef>
                  <a:spcPct val="0"/>
                </a:spcBef>
                <a:spcAft>
                  <a:spcPct val="0"/>
                </a:spcAft>
              </a:pPr>
              <a:endParaRPr lang="zh-CN" altLang="en-US" sz="1375" b="1" kern="0">
                <a:solidFill>
                  <a:srgbClr val="000000"/>
                </a:solidFill>
                <a:latin typeface="Cambria" panose="02040503050406030204" pitchFamily="18" charset="0"/>
              </a:endParaRPr>
            </a:p>
          </p:txBody>
        </p:sp>
        <p:sp>
          <p:nvSpPr>
            <p:cNvPr id="80" name="Freeform 35"/>
            <p:cNvSpPr>
              <a:spLocks/>
            </p:cNvSpPr>
            <p:nvPr/>
          </p:nvSpPr>
          <p:spPr bwMode="auto">
            <a:xfrm>
              <a:off x="6018213" y="3665538"/>
              <a:ext cx="354013" cy="415925"/>
            </a:xfrm>
            <a:custGeom>
              <a:avLst/>
              <a:gdLst/>
              <a:ahLst/>
              <a:cxnLst>
                <a:cxn ang="0">
                  <a:pos x="13" y="1254"/>
                </a:cxn>
                <a:cxn ang="0">
                  <a:pos x="87" y="912"/>
                </a:cxn>
                <a:cxn ang="0">
                  <a:pos x="217" y="866"/>
                </a:cxn>
                <a:cxn ang="0">
                  <a:pos x="193" y="696"/>
                </a:cxn>
                <a:cxn ang="0">
                  <a:pos x="169" y="528"/>
                </a:cxn>
                <a:cxn ang="0">
                  <a:pos x="0" y="242"/>
                </a:cxn>
                <a:cxn ang="0">
                  <a:pos x="145" y="180"/>
                </a:cxn>
                <a:cxn ang="0">
                  <a:pos x="250" y="0"/>
                </a:cxn>
                <a:cxn ang="0">
                  <a:pos x="313" y="275"/>
                </a:cxn>
                <a:cxn ang="0">
                  <a:pos x="514" y="276"/>
                </a:cxn>
                <a:cxn ang="0">
                  <a:pos x="541" y="420"/>
                </a:cxn>
                <a:cxn ang="0">
                  <a:pos x="720" y="539"/>
                </a:cxn>
                <a:cxn ang="0">
                  <a:pos x="1020" y="516"/>
                </a:cxn>
                <a:cxn ang="0">
                  <a:pos x="1119" y="708"/>
                </a:cxn>
                <a:cxn ang="0">
                  <a:pos x="925" y="708"/>
                </a:cxn>
                <a:cxn ang="0">
                  <a:pos x="781" y="888"/>
                </a:cxn>
                <a:cxn ang="0">
                  <a:pos x="793" y="1032"/>
                </a:cxn>
                <a:cxn ang="0">
                  <a:pos x="781" y="1200"/>
                </a:cxn>
                <a:cxn ang="0">
                  <a:pos x="589" y="1200"/>
                </a:cxn>
                <a:cxn ang="0">
                  <a:pos x="397" y="1272"/>
                </a:cxn>
                <a:cxn ang="0">
                  <a:pos x="205" y="1308"/>
                </a:cxn>
                <a:cxn ang="0">
                  <a:pos x="13" y="1254"/>
                </a:cxn>
              </a:cxnLst>
              <a:rect l="0" t="0" r="r" b="b"/>
              <a:pathLst>
                <a:path w="1119" h="1308">
                  <a:moveTo>
                    <a:pt x="13" y="1254"/>
                  </a:moveTo>
                  <a:lnTo>
                    <a:pt x="87" y="912"/>
                  </a:lnTo>
                  <a:lnTo>
                    <a:pt x="217" y="866"/>
                  </a:lnTo>
                  <a:lnTo>
                    <a:pt x="193" y="696"/>
                  </a:lnTo>
                  <a:lnTo>
                    <a:pt x="169" y="528"/>
                  </a:lnTo>
                  <a:lnTo>
                    <a:pt x="0" y="242"/>
                  </a:lnTo>
                  <a:lnTo>
                    <a:pt x="145" y="180"/>
                  </a:lnTo>
                  <a:lnTo>
                    <a:pt x="250" y="0"/>
                  </a:lnTo>
                  <a:lnTo>
                    <a:pt x="313" y="275"/>
                  </a:lnTo>
                  <a:lnTo>
                    <a:pt x="514" y="276"/>
                  </a:lnTo>
                  <a:lnTo>
                    <a:pt x="541" y="420"/>
                  </a:lnTo>
                  <a:lnTo>
                    <a:pt x="720" y="539"/>
                  </a:lnTo>
                  <a:lnTo>
                    <a:pt x="1020" y="516"/>
                  </a:lnTo>
                  <a:lnTo>
                    <a:pt x="1119" y="708"/>
                  </a:lnTo>
                  <a:lnTo>
                    <a:pt x="925" y="708"/>
                  </a:lnTo>
                  <a:lnTo>
                    <a:pt x="781" y="888"/>
                  </a:lnTo>
                  <a:lnTo>
                    <a:pt x="793" y="1032"/>
                  </a:lnTo>
                  <a:lnTo>
                    <a:pt x="781" y="1200"/>
                  </a:lnTo>
                  <a:lnTo>
                    <a:pt x="589" y="1200"/>
                  </a:lnTo>
                  <a:lnTo>
                    <a:pt x="397" y="1272"/>
                  </a:lnTo>
                  <a:lnTo>
                    <a:pt x="205" y="1308"/>
                  </a:lnTo>
                  <a:lnTo>
                    <a:pt x="13" y="1254"/>
                  </a:lnTo>
                  <a:close/>
                </a:path>
              </a:pathLst>
            </a:custGeom>
            <a:solidFill>
              <a:srgbClr val="F5F5F5"/>
            </a:solidFill>
            <a:ln w="12700"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1375" kern="0">
                <a:solidFill>
                  <a:sysClr val="windowText" lastClr="000000"/>
                </a:solidFill>
                <a:latin typeface="Cambria" panose="02040503050406030204" pitchFamily="18" charset="0"/>
              </a:endParaRPr>
            </a:p>
          </p:txBody>
        </p:sp>
        <p:sp>
          <p:nvSpPr>
            <p:cNvPr id="81" name="Freeform 36"/>
            <p:cNvSpPr>
              <a:spLocks/>
            </p:cNvSpPr>
            <p:nvPr/>
          </p:nvSpPr>
          <p:spPr bwMode="auto">
            <a:xfrm>
              <a:off x="5803900" y="3660775"/>
              <a:ext cx="274638" cy="306387"/>
            </a:xfrm>
            <a:custGeom>
              <a:avLst/>
              <a:gdLst/>
              <a:ahLst/>
              <a:cxnLst>
                <a:cxn ang="0">
                  <a:pos x="96" y="0"/>
                </a:cxn>
                <a:cxn ang="0">
                  <a:pos x="0" y="342"/>
                </a:cxn>
                <a:cxn ang="0">
                  <a:pos x="336" y="512"/>
                </a:cxn>
                <a:cxn ang="0">
                  <a:pos x="528" y="966"/>
                </a:cxn>
                <a:cxn ang="0">
                  <a:pos x="648" y="752"/>
                </a:cxn>
                <a:cxn ang="0">
                  <a:pos x="864" y="713"/>
                </a:cxn>
                <a:cxn ang="0">
                  <a:pos x="842" y="549"/>
                </a:cxn>
                <a:cxn ang="0">
                  <a:pos x="672" y="258"/>
                </a:cxn>
                <a:cxn ang="0">
                  <a:pos x="636" y="30"/>
                </a:cxn>
                <a:cxn ang="0">
                  <a:pos x="96" y="0"/>
                </a:cxn>
              </a:cxnLst>
              <a:rect l="0" t="0" r="r" b="b"/>
              <a:pathLst>
                <a:path w="864" h="966">
                  <a:moveTo>
                    <a:pt x="96" y="0"/>
                  </a:moveTo>
                  <a:lnTo>
                    <a:pt x="0" y="342"/>
                  </a:lnTo>
                  <a:lnTo>
                    <a:pt x="336" y="512"/>
                  </a:lnTo>
                  <a:lnTo>
                    <a:pt x="528" y="966"/>
                  </a:lnTo>
                  <a:lnTo>
                    <a:pt x="648" y="752"/>
                  </a:lnTo>
                  <a:lnTo>
                    <a:pt x="864" y="713"/>
                  </a:lnTo>
                  <a:lnTo>
                    <a:pt x="842" y="549"/>
                  </a:lnTo>
                  <a:lnTo>
                    <a:pt x="672" y="258"/>
                  </a:lnTo>
                  <a:lnTo>
                    <a:pt x="636" y="30"/>
                  </a:lnTo>
                  <a:lnTo>
                    <a:pt x="96" y="0"/>
                  </a:lnTo>
                  <a:close/>
                </a:path>
              </a:pathLst>
            </a:custGeom>
            <a:solidFill>
              <a:srgbClr val="F5F5F5"/>
            </a:solidFill>
            <a:ln w="3175" cmpd="sng">
              <a:solidFill>
                <a:schemeClr val="tx1">
                  <a:lumMod val="85000"/>
                  <a:lumOff val="15000"/>
                </a:schemeClr>
              </a:solidFill>
              <a:prstDash val="solid"/>
              <a:round/>
              <a:headEnd/>
              <a:tailEnd/>
            </a:ln>
            <a:effectLst>
              <a:outerShdw dist="28398" dir="6993903" algn="ctr" rotWithShape="0">
                <a:srgbClr val="B2B2B2">
                  <a:alpha val="50000"/>
                </a:srgbClr>
              </a:outerShdw>
            </a:effectLst>
          </p:spPr>
          <p:txBody>
            <a:bodyPr/>
            <a:lstStyle/>
            <a:p>
              <a:endParaRPr lang="zh-CN" altLang="en-US" sz="1375" kern="0">
                <a:solidFill>
                  <a:sysClr val="windowText" lastClr="000000"/>
                </a:solidFill>
                <a:latin typeface="Cambria" panose="02040503050406030204" pitchFamily="18" charset="0"/>
              </a:endParaRPr>
            </a:p>
          </p:txBody>
        </p:sp>
        <p:sp>
          <p:nvSpPr>
            <p:cNvPr id="82" name="Freeform 37"/>
            <p:cNvSpPr>
              <a:spLocks/>
            </p:cNvSpPr>
            <p:nvPr/>
          </p:nvSpPr>
          <p:spPr bwMode="auto">
            <a:xfrm>
              <a:off x="5786438" y="3346450"/>
              <a:ext cx="414338" cy="396875"/>
            </a:xfrm>
            <a:custGeom>
              <a:avLst/>
              <a:gdLst/>
              <a:ahLst/>
              <a:cxnLst>
                <a:cxn ang="0">
                  <a:pos x="622" y="348"/>
                </a:cxn>
                <a:cxn ang="0">
                  <a:pos x="669" y="542"/>
                </a:cxn>
                <a:cxn ang="0">
                  <a:pos x="501" y="660"/>
                </a:cxn>
                <a:cxn ang="0">
                  <a:pos x="369" y="686"/>
                </a:cxn>
                <a:cxn ang="0">
                  <a:pos x="259" y="746"/>
                </a:cxn>
                <a:cxn ang="0">
                  <a:pos x="81" y="794"/>
                </a:cxn>
                <a:cxn ang="0">
                  <a:pos x="0" y="1008"/>
                </a:cxn>
                <a:cxn ang="0">
                  <a:pos x="156" y="990"/>
                </a:cxn>
                <a:cxn ang="0">
                  <a:pos x="693" y="1020"/>
                </a:cxn>
                <a:cxn ang="0">
                  <a:pos x="729" y="1250"/>
                </a:cxn>
                <a:cxn ang="0">
                  <a:pos x="871" y="1190"/>
                </a:cxn>
                <a:cxn ang="0">
                  <a:pos x="979" y="1008"/>
                </a:cxn>
                <a:cxn ang="0">
                  <a:pos x="876" y="840"/>
                </a:cxn>
                <a:cxn ang="0">
                  <a:pos x="1173" y="698"/>
                </a:cxn>
                <a:cxn ang="0">
                  <a:pos x="1282" y="434"/>
                </a:cxn>
                <a:cxn ang="0">
                  <a:pos x="1306" y="72"/>
                </a:cxn>
                <a:cxn ang="0">
                  <a:pos x="1150" y="0"/>
                </a:cxn>
                <a:cxn ang="0">
                  <a:pos x="1077" y="108"/>
                </a:cxn>
                <a:cxn ang="0">
                  <a:pos x="943" y="180"/>
                </a:cxn>
                <a:cxn ang="0">
                  <a:pos x="622" y="348"/>
                </a:cxn>
              </a:cxnLst>
              <a:rect l="0" t="0" r="r" b="b"/>
              <a:pathLst>
                <a:path w="1306" h="1250">
                  <a:moveTo>
                    <a:pt x="622" y="348"/>
                  </a:moveTo>
                  <a:lnTo>
                    <a:pt x="669" y="542"/>
                  </a:lnTo>
                  <a:lnTo>
                    <a:pt x="501" y="660"/>
                  </a:lnTo>
                  <a:lnTo>
                    <a:pt x="369" y="686"/>
                  </a:lnTo>
                  <a:lnTo>
                    <a:pt x="259" y="746"/>
                  </a:lnTo>
                  <a:lnTo>
                    <a:pt x="81" y="794"/>
                  </a:lnTo>
                  <a:lnTo>
                    <a:pt x="0" y="1008"/>
                  </a:lnTo>
                  <a:lnTo>
                    <a:pt x="156" y="990"/>
                  </a:lnTo>
                  <a:lnTo>
                    <a:pt x="693" y="1020"/>
                  </a:lnTo>
                  <a:lnTo>
                    <a:pt x="729" y="1250"/>
                  </a:lnTo>
                  <a:lnTo>
                    <a:pt x="871" y="1190"/>
                  </a:lnTo>
                  <a:lnTo>
                    <a:pt x="979" y="1008"/>
                  </a:lnTo>
                  <a:lnTo>
                    <a:pt x="876" y="840"/>
                  </a:lnTo>
                  <a:lnTo>
                    <a:pt x="1173" y="698"/>
                  </a:lnTo>
                  <a:lnTo>
                    <a:pt x="1282" y="434"/>
                  </a:lnTo>
                  <a:lnTo>
                    <a:pt x="1306" y="72"/>
                  </a:lnTo>
                  <a:lnTo>
                    <a:pt x="1150" y="0"/>
                  </a:lnTo>
                  <a:lnTo>
                    <a:pt x="1077" y="108"/>
                  </a:lnTo>
                  <a:lnTo>
                    <a:pt x="943" y="180"/>
                  </a:lnTo>
                  <a:lnTo>
                    <a:pt x="622" y="348"/>
                  </a:lnTo>
                  <a:close/>
                </a:path>
              </a:pathLst>
            </a:custGeom>
            <a:solidFill>
              <a:srgbClr val="F5F5F5"/>
            </a:solidFill>
            <a:ln w="3175" cmpd="sng">
              <a:solidFill>
                <a:schemeClr val="tx1">
                  <a:lumMod val="85000"/>
                  <a:lumOff val="15000"/>
                </a:schemeClr>
              </a:solidFill>
              <a:prstDash val="solid"/>
              <a:round/>
              <a:headEnd/>
              <a:tailEnd/>
            </a:ln>
            <a:effectLst>
              <a:outerShdw dist="28398" dir="6993903" algn="ctr" rotWithShape="0">
                <a:srgbClr val="B2B2B2">
                  <a:alpha val="50000"/>
                </a:srgbClr>
              </a:outerShdw>
            </a:effectLst>
          </p:spPr>
          <p:txBody>
            <a:bodyPr/>
            <a:lstStyle/>
            <a:p>
              <a:endParaRPr lang="zh-CN" altLang="en-US" sz="1375" kern="0">
                <a:solidFill>
                  <a:sysClr val="windowText" lastClr="000000"/>
                </a:solidFill>
                <a:latin typeface="Cambria" panose="02040503050406030204" pitchFamily="18" charset="0"/>
              </a:endParaRPr>
            </a:p>
          </p:txBody>
        </p:sp>
        <p:sp>
          <p:nvSpPr>
            <p:cNvPr id="83" name="Freeform 38"/>
            <p:cNvSpPr>
              <a:spLocks/>
            </p:cNvSpPr>
            <p:nvPr/>
          </p:nvSpPr>
          <p:spPr bwMode="auto">
            <a:xfrm>
              <a:off x="5854700" y="4410075"/>
              <a:ext cx="406400" cy="346075"/>
            </a:xfrm>
            <a:custGeom>
              <a:avLst/>
              <a:gdLst/>
              <a:ahLst/>
              <a:cxnLst>
                <a:cxn ang="0">
                  <a:pos x="468" y="168"/>
                </a:cxn>
                <a:cxn ang="0">
                  <a:pos x="312" y="297"/>
                </a:cxn>
                <a:cxn ang="0">
                  <a:pos x="347" y="442"/>
                </a:cxn>
                <a:cxn ang="0">
                  <a:pos x="180" y="528"/>
                </a:cxn>
                <a:cxn ang="0">
                  <a:pos x="188" y="700"/>
                </a:cxn>
                <a:cxn ang="0">
                  <a:pos x="0" y="1009"/>
                </a:cxn>
                <a:cxn ang="0">
                  <a:pos x="179" y="1092"/>
                </a:cxn>
                <a:cxn ang="0">
                  <a:pos x="516" y="910"/>
                </a:cxn>
                <a:cxn ang="0">
                  <a:pos x="708" y="994"/>
                </a:cxn>
                <a:cxn ang="0">
                  <a:pos x="888" y="862"/>
                </a:cxn>
                <a:cxn ang="0">
                  <a:pos x="1044" y="802"/>
                </a:cxn>
                <a:cxn ang="0">
                  <a:pos x="1284" y="598"/>
                </a:cxn>
                <a:cxn ang="0">
                  <a:pos x="1092" y="406"/>
                </a:cxn>
                <a:cxn ang="0">
                  <a:pos x="1068" y="142"/>
                </a:cxn>
                <a:cxn ang="0">
                  <a:pos x="828" y="0"/>
                </a:cxn>
                <a:cxn ang="0">
                  <a:pos x="588" y="211"/>
                </a:cxn>
                <a:cxn ang="0">
                  <a:pos x="468" y="168"/>
                </a:cxn>
              </a:cxnLst>
              <a:rect l="0" t="0" r="r" b="b"/>
              <a:pathLst>
                <a:path w="1284" h="1092">
                  <a:moveTo>
                    <a:pt x="468" y="168"/>
                  </a:moveTo>
                  <a:lnTo>
                    <a:pt x="312" y="297"/>
                  </a:lnTo>
                  <a:lnTo>
                    <a:pt x="347" y="442"/>
                  </a:lnTo>
                  <a:lnTo>
                    <a:pt x="180" y="528"/>
                  </a:lnTo>
                  <a:lnTo>
                    <a:pt x="188" y="700"/>
                  </a:lnTo>
                  <a:lnTo>
                    <a:pt x="0" y="1009"/>
                  </a:lnTo>
                  <a:lnTo>
                    <a:pt x="179" y="1092"/>
                  </a:lnTo>
                  <a:lnTo>
                    <a:pt x="516" y="910"/>
                  </a:lnTo>
                  <a:lnTo>
                    <a:pt x="708" y="994"/>
                  </a:lnTo>
                  <a:lnTo>
                    <a:pt x="888" y="862"/>
                  </a:lnTo>
                  <a:lnTo>
                    <a:pt x="1044" y="802"/>
                  </a:lnTo>
                  <a:lnTo>
                    <a:pt x="1284" y="598"/>
                  </a:lnTo>
                  <a:lnTo>
                    <a:pt x="1092" y="406"/>
                  </a:lnTo>
                  <a:lnTo>
                    <a:pt x="1068" y="142"/>
                  </a:lnTo>
                  <a:lnTo>
                    <a:pt x="828" y="0"/>
                  </a:lnTo>
                  <a:lnTo>
                    <a:pt x="588" y="211"/>
                  </a:lnTo>
                  <a:lnTo>
                    <a:pt x="468" y="168"/>
                  </a:lnTo>
                  <a:close/>
                </a:path>
              </a:pathLst>
            </a:custGeom>
            <a:solidFill>
              <a:srgbClr val="F9A807"/>
            </a:solidFill>
            <a:ln w="3175" cmpd="sng">
              <a:solidFill>
                <a:schemeClr val="tx1">
                  <a:lumMod val="85000"/>
                  <a:lumOff val="15000"/>
                </a:schemeClr>
              </a:solidFill>
              <a:prstDash val="solid"/>
              <a:round/>
              <a:headEnd/>
              <a:tailEnd/>
            </a:ln>
            <a:effectLst>
              <a:outerShdw dist="28398" dir="6993903" algn="ctr" rotWithShape="0">
                <a:srgbClr val="B2B2B2">
                  <a:alpha val="50000"/>
                </a:srgbClr>
              </a:outerShdw>
            </a:effectLst>
          </p:spPr>
          <p:txBody>
            <a:bodyPr/>
            <a:lstStyle/>
            <a:p>
              <a:endParaRPr lang="zh-CN" altLang="en-US" sz="1375" kern="0">
                <a:solidFill>
                  <a:sysClr val="windowText" lastClr="000000"/>
                </a:solidFill>
                <a:latin typeface="Cambria" panose="02040503050406030204" pitchFamily="18" charset="0"/>
              </a:endParaRPr>
            </a:p>
          </p:txBody>
        </p:sp>
      </p:grpSp>
      <p:sp>
        <p:nvSpPr>
          <p:cNvPr id="85" name="Text Box 16"/>
          <p:cNvSpPr txBox="1">
            <a:spLocks noChangeArrowheads="1"/>
          </p:cNvSpPr>
          <p:nvPr/>
        </p:nvSpPr>
        <p:spPr bwMode="auto">
          <a:xfrm>
            <a:off x="3540437" y="1895376"/>
            <a:ext cx="986802" cy="267766"/>
          </a:xfrm>
          <a:prstGeom prst="rect">
            <a:avLst/>
          </a:prstGeom>
          <a:noFill/>
          <a:ln w="12700">
            <a:noFill/>
            <a:miter lim="800000"/>
            <a:headEnd/>
            <a:tailEnd/>
          </a:ln>
        </p:spPr>
        <p:txBody>
          <a:bodyPr wrap="square">
            <a:spAutoFit/>
          </a:bodyPr>
          <a:lstStyle/>
          <a:p>
            <a:pPr algn="ctr">
              <a:lnSpc>
                <a:spcPct val="114000"/>
              </a:lnSpc>
              <a:buClr>
                <a:schemeClr val="bg1">
                  <a:lumMod val="50000"/>
                </a:schemeClr>
              </a:buClr>
              <a:buSzPct val="50000"/>
            </a:pPr>
            <a:r>
              <a:rPr lang="fa-IR" altLang="zh-CN" sz="1000" b="1" dirty="0">
                <a:solidFill>
                  <a:schemeClr val="bg1">
                    <a:lumMod val="50000"/>
                  </a:schemeClr>
                </a:solidFill>
                <a:latin typeface="Cambria" panose="02040503050406030204" pitchFamily="18" charset="0"/>
                <a:cs typeface="Calibri" pitchFamily="34" charset="0"/>
              </a:rPr>
              <a:t>جوز جان</a:t>
            </a:r>
            <a:endParaRPr lang="en-US" altLang="zh-CN" sz="1000" b="1" dirty="0">
              <a:solidFill>
                <a:schemeClr val="bg1">
                  <a:lumMod val="50000"/>
                </a:schemeClr>
              </a:solidFill>
              <a:latin typeface="Cambria" panose="02040503050406030204" pitchFamily="18" charset="0"/>
              <a:cs typeface="Calibri" pitchFamily="34" charset="0"/>
            </a:endParaRPr>
          </a:p>
        </p:txBody>
      </p:sp>
      <p:sp>
        <p:nvSpPr>
          <p:cNvPr id="87" name="Text Box 16"/>
          <p:cNvSpPr txBox="1">
            <a:spLocks noChangeArrowheads="1"/>
          </p:cNvSpPr>
          <p:nvPr/>
        </p:nvSpPr>
        <p:spPr bwMode="auto">
          <a:xfrm>
            <a:off x="3895914" y="2615194"/>
            <a:ext cx="924606" cy="267766"/>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fa-IR" altLang="zh-CN" sz="1000" b="1" dirty="0">
                <a:solidFill>
                  <a:schemeClr val="bg1">
                    <a:lumMod val="50000"/>
                  </a:schemeClr>
                </a:solidFill>
                <a:latin typeface="Cambria" panose="02040503050406030204" pitchFamily="18" charset="0"/>
                <a:cs typeface="Calibri" pitchFamily="34" charset="0"/>
              </a:rPr>
              <a:t>سرپل</a:t>
            </a:r>
            <a:endParaRPr lang="en-US" altLang="zh-CN" sz="1000" b="1" dirty="0">
              <a:solidFill>
                <a:schemeClr val="bg1">
                  <a:lumMod val="50000"/>
                </a:schemeClr>
              </a:solidFill>
              <a:latin typeface="Cambria" panose="02040503050406030204" pitchFamily="18" charset="0"/>
              <a:cs typeface="Calibri" pitchFamily="34" charset="0"/>
            </a:endParaRPr>
          </a:p>
        </p:txBody>
      </p:sp>
      <p:sp>
        <p:nvSpPr>
          <p:cNvPr id="89" name="Text Box 16"/>
          <p:cNvSpPr txBox="1">
            <a:spLocks noChangeArrowheads="1"/>
          </p:cNvSpPr>
          <p:nvPr/>
        </p:nvSpPr>
        <p:spPr bwMode="auto">
          <a:xfrm>
            <a:off x="3575167" y="5217241"/>
            <a:ext cx="531302" cy="267766"/>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fa-IR" altLang="zh-CN" sz="1000" b="1" dirty="0">
                <a:solidFill>
                  <a:schemeClr val="bg1"/>
                </a:solidFill>
                <a:latin typeface="Cambria" panose="02040503050406030204" pitchFamily="18" charset="0"/>
                <a:cs typeface="Calibri" pitchFamily="34" charset="0"/>
              </a:rPr>
              <a:t>کندهار</a:t>
            </a:r>
            <a:endParaRPr lang="en-US" altLang="zh-CN" sz="1000" b="1" dirty="0">
              <a:solidFill>
                <a:schemeClr val="bg1"/>
              </a:solidFill>
              <a:latin typeface="Cambria" panose="02040503050406030204" pitchFamily="18" charset="0"/>
              <a:cs typeface="Calibri" pitchFamily="34" charset="0"/>
            </a:endParaRPr>
          </a:p>
        </p:txBody>
      </p:sp>
      <p:sp>
        <p:nvSpPr>
          <p:cNvPr id="90" name="Text Box 16"/>
          <p:cNvSpPr txBox="1">
            <a:spLocks noChangeArrowheads="1"/>
          </p:cNvSpPr>
          <p:nvPr/>
        </p:nvSpPr>
        <p:spPr bwMode="auto">
          <a:xfrm>
            <a:off x="4808758" y="3819354"/>
            <a:ext cx="883081" cy="267766"/>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fa-IR" altLang="zh-CN" sz="1000" b="1" dirty="0">
                <a:solidFill>
                  <a:schemeClr val="bg1">
                    <a:lumMod val="50000"/>
                  </a:schemeClr>
                </a:solidFill>
                <a:latin typeface="Cambria" panose="02040503050406030204" pitchFamily="18" charset="0"/>
                <a:cs typeface="Calibri" pitchFamily="34" charset="0"/>
              </a:rPr>
              <a:t>غزنی</a:t>
            </a:r>
            <a:endParaRPr lang="en-US" altLang="zh-CN" sz="1000" b="1" dirty="0">
              <a:solidFill>
                <a:schemeClr val="bg1">
                  <a:lumMod val="50000"/>
                </a:schemeClr>
              </a:solidFill>
              <a:latin typeface="Cambria" panose="02040503050406030204" pitchFamily="18" charset="0"/>
              <a:cs typeface="Calibri" pitchFamily="34" charset="0"/>
            </a:endParaRPr>
          </a:p>
        </p:txBody>
      </p:sp>
      <p:sp>
        <p:nvSpPr>
          <p:cNvPr id="91" name="Text Box 16"/>
          <p:cNvSpPr txBox="1">
            <a:spLocks noChangeArrowheads="1"/>
          </p:cNvSpPr>
          <p:nvPr/>
        </p:nvSpPr>
        <p:spPr bwMode="auto">
          <a:xfrm>
            <a:off x="2584027" y="5211180"/>
            <a:ext cx="1096321" cy="267766"/>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fa-IR" altLang="zh-CN" sz="1000" b="1" dirty="0">
                <a:solidFill>
                  <a:schemeClr val="bg1">
                    <a:lumMod val="50000"/>
                  </a:schemeClr>
                </a:solidFill>
                <a:latin typeface="Cambria" panose="02040503050406030204" pitchFamily="18" charset="0"/>
                <a:cs typeface="Calibri" pitchFamily="34" charset="0"/>
              </a:rPr>
              <a:t>هلمند</a:t>
            </a:r>
            <a:endParaRPr lang="en-US" altLang="zh-CN" sz="1000" b="1" dirty="0">
              <a:solidFill>
                <a:schemeClr val="bg1">
                  <a:lumMod val="50000"/>
                </a:schemeClr>
              </a:solidFill>
              <a:latin typeface="Cambria" panose="02040503050406030204" pitchFamily="18" charset="0"/>
              <a:cs typeface="Calibri" pitchFamily="34" charset="0"/>
            </a:endParaRPr>
          </a:p>
        </p:txBody>
      </p:sp>
      <p:sp>
        <p:nvSpPr>
          <p:cNvPr id="92" name="Text Box 16"/>
          <p:cNvSpPr txBox="1">
            <a:spLocks noChangeArrowheads="1"/>
          </p:cNvSpPr>
          <p:nvPr/>
        </p:nvSpPr>
        <p:spPr bwMode="auto">
          <a:xfrm>
            <a:off x="1568403" y="5243826"/>
            <a:ext cx="883081" cy="267766"/>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fa-IR" altLang="zh-CN" sz="1000" b="1" dirty="0">
                <a:solidFill>
                  <a:schemeClr val="bg1">
                    <a:lumMod val="50000"/>
                  </a:schemeClr>
                </a:solidFill>
                <a:latin typeface="Cambria" panose="02040503050406030204" pitchFamily="18" charset="0"/>
                <a:cs typeface="Calibri" pitchFamily="34" charset="0"/>
              </a:rPr>
              <a:t>نیمروز </a:t>
            </a:r>
            <a:endParaRPr lang="en-US" altLang="zh-CN" sz="1000" b="1" dirty="0">
              <a:solidFill>
                <a:schemeClr val="bg1">
                  <a:lumMod val="50000"/>
                </a:schemeClr>
              </a:solidFill>
              <a:latin typeface="Cambria" panose="02040503050406030204" pitchFamily="18" charset="0"/>
              <a:cs typeface="Calibri" pitchFamily="34" charset="0"/>
            </a:endParaRPr>
          </a:p>
        </p:txBody>
      </p:sp>
      <p:sp>
        <p:nvSpPr>
          <p:cNvPr id="95" name="Text Box 16"/>
          <p:cNvSpPr txBox="1">
            <a:spLocks noChangeArrowheads="1"/>
          </p:cNvSpPr>
          <p:nvPr/>
        </p:nvSpPr>
        <p:spPr bwMode="auto">
          <a:xfrm>
            <a:off x="3863629" y="3648935"/>
            <a:ext cx="1154795" cy="267766"/>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fa-IR" altLang="zh-CN" sz="1000" b="1" dirty="0">
                <a:solidFill>
                  <a:schemeClr val="bg1">
                    <a:lumMod val="50000"/>
                  </a:schemeClr>
                </a:solidFill>
                <a:latin typeface="Cambria" panose="02040503050406030204" pitchFamily="18" charset="0"/>
                <a:cs typeface="Calibri" pitchFamily="34" charset="0"/>
              </a:rPr>
              <a:t>دایکندی</a:t>
            </a:r>
            <a:endParaRPr lang="en-US" altLang="zh-CN" sz="1000" b="1" dirty="0">
              <a:solidFill>
                <a:schemeClr val="bg1">
                  <a:lumMod val="50000"/>
                </a:schemeClr>
              </a:solidFill>
              <a:latin typeface="Cambria" panose="02040503050406030204" pitchFamily="18" charset="0"/>
              <a:cs typeface="Calibri" pitchFamily="34" charset="0"/>
            </a:endParaRPr>
          </a:p>
        </p:txBody>
      </p:sp>
      <p:sp>
        <p:nvSpPr>
          <p:cNvPr id="96" name="Text Box 16"/>
          <p:cNvSpPr txBox="1">
            <a:spLocks noChangeArrowheads="1"/>
          </p:cNvSpPr>
          <p:nvPr/>
        </p:nvSpPr>
        <p:spPr bwMode="auto">
          <a:xfrm>
            <a:off x="1537342" y="3169738"/>
            <a:ext cx="883081" cy="267766"/>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fa-IR" altLang="zh-CN" sz="1000" b="1" dirty="0">
                <a:solidFill>
                  <a:schemeClr val="bg1"/>
                </a:solidFill>
                <a:latin typeface="Cambria" panose="02040503050406030204" pitchFamily="18" charset="0"/>
                <a:cs typeface="Calibri" pitchFamily="34" charset="0"/>
              </a:rPr>
              <a:t>هرات</a:t>
            </a:r>
            <a:endParaRPr lang="en-US" altLang="zh-CN" sz="1000" b="1" dirty="0">
              <a:solidFill>
                <a:schemeClr val="bg1"/>
              </a:solidFill>
              <a:latin typeface="Cambria" panose="02040503050406030204" pitchFamily="18" charset="0"/>
              <a:cs typeface="Calibri" pitchFamily="34" charset="0"/>
            </a:endParaRPr>
          </a:p>
        </p:txBody>
      </p:sp>
      <p:sp>
        <p:nvSpPr>
          <p:cNvPr id="98" name="Text Box 16"/>
          <p:cNvSpPr txBox="1">
            <a:spLocks noChangeArrowheads="1"/>
          </p:cNvSpPr>
          <p:nvPr/>
        </p:nvSpPr>
        <p:spPr bwMode="auto">
          <a:xfrm>
            <a:off x="3243725" y="3480608"/>
            <a:ext cx="883081" cy="267766"/>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fa-IR" altLang="zh-CN" sz="1000" b="1" dirty="0">
                <a:solidFill>
                  <a:schemeClr val="bg1">
                    <a:lumMod val="50000"/>
                  </a:schemeClr>
                </a:solidFill>
                <a:latin typeface="Cambria" panose="02040503050406030204" pitchFamily="18" charset="0"/>
                <a:cs typeface="Calibri" pitchFamily="34" charset="0"/>
              </a:rPr>
              <a:t>غور</a:t>
            </a:r>
            <a:endParaRPr lang="en-US" altLang="zh-CN" sz="1000" b="1" dirty="0">
              <a:solidFill>
                <a:schemeClr val="bg1">
                  <a:lumMod val="50000"/>
                </a:schemeClr>
              </a:solidFill>
              <a:latin typeface="Cambria" panose="02040503050406030204" pitchFamily="18" charset="0"/>
              <a:cs typeface="Calibri" pitchFamily="34" charset="0"/>
            </a:endParaRPr>
          </a:p>
        </p:txBody>
      </p:sp>
      <p:sp>
        <p:nvSpPr>
          <p:cNvPr id="101" name="Text Box 16"/>
          <p:cNvSpPr txBox="1">
            <a:spLocks noChangeArrowheads="1"/>
          </p:cNvSpPr>
          <p:nvPr/>
        </p:nvSpPr>
        <p:spPr bwMode="auto">
          <a:xfrm>
            <a:off x="5023390" y="3320341"/>
            <a:ext cx="451606" cy="245837"/>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fa-IR" altLang="zh-CN" sz="875" dirty="0">
                <a:solidFill>
                  <a:schemeClr val="bg1"/>
                </a:solidFill>
                <a:latin typeface="Cambria" panose="02040503050406030204" pitchFamily="18" charset="0"/>
                <a:cs typeface="Calibri" pitchFamily="34" charset="0"/>
              </a:rPr>
              <a:t>وردک</a:t>
            </a:r>
            <a:endParaRPr lang="en-US" altLang="zh-CN" sz="875" dirty="0">
              <a:solidFill>
                <a:schemeClr val="bg1"/>
              </a:solidFill>
              <a:latin typeface="Cambria" panose="02040503050406030204" pitchFamily="18" charset="0"/>
              <a:cs typeface="Calibri" pitchFamily="34" charset="0"/>
            </a:endParaRPr>
          </a:p>
        </p:txBody>
      </p:sp>
      <p:sp>
        <p:nvSpPr>
          <p:cNvPr id="102" name="Text Box 16"/>
          <p:cNvSpPr txBox="1">
            <a:spLocks noChangeArrowheads="1"/>
          </p:cNvSpPr>
          <p:nvPr/>
        </p:nvSpPr>
        <p:spPr bwMode="auto">
          <a:xfrm>
            <a:off x="5639552" y="3514398"/>
            <a:ext cx="433642" cy="245837"/>
          </a:xfrm>
          <a:prstGeom prst="rect">
            <a:avLst/>
          </a:prstGeom>
          <a:noFill/>
          <a:ln w="12700">
            <a:noFill/>
            <a:miter lim="800000"/>
            <a:headEnd/>
            <a:tailEnd/>
          </a:ln>
        </p:spPr>
        <p:txBody>
          <a:bodyPr wrap="square">
            <a:spAutoFit/>
          </a:bodyPr>
          <a:lstStyle/>
          <a:p>
            <a:pPr algn="ctr">
              <a:lnSpc>
                <a:spcPct val="114000"/>
              </a:lnSpc>
              <a:buClr>
                <a:schemeClr val="bg1">
                  <a:lumMod val="50000"/>
                </a:schemeClr>
              </a:buClr>
              <a:buSzPct val="50000"/>
            </a:pPr>
            <a:r>
              <a:rPr lang="fa-IR" altLang="zh-CN" sz="875" b="1" dirty="0">
                <a:solidFill>
                  <a:schemeClr val="bg2">
                    <a:lumMod val="50000"/>
                  </a:schemeClr>
                </a:solidFill>
                <a:latin typeface="Cambria" panose="02040503050406030204" pitchFamily="18" charset="0"/>
                <a:cs typeface="Calibri" pitchFamily="34" charset="0"/>
              </a:rPr>
              <a:t>لوگر</a:t>
            </a:r>
            <a:endParaRPr lang="en-US" altLang="zh-CN" sz="875" b="1" dirty="0">
              <a:solidFill>
                <a:schemeClr val="bg2">
                  <a:lumMod val="50000"/>
                </a:schemeClr>
              </a:solidFill>
              <a:latin typeface="Cambria" panose="02040503050406030204" pitchFamily="18" charset="0"/>
              <a:cs typeface="Calibri" pitchFamily="34" charset="0"/>
            </a:endParaRPr>
          </a:p>
        </p:txBody>
      </p:sp>
      <p:sp>
        <p:nvSpPr>
          <p:cNvPr id="106" name="Text Box 16"/>
          <p:cNvSpPr txBox="1">
            <a:spLocks noChangeArrowheads="1"/>
          </p:cNvSpPr>
          <p:nvPr/>
        </p:nvSpPr>
        <p:spPr bwMode="auto">
          <a:xfrm>
            <a:off x="6191178" y="1895704"/>
            <a:ext cx="1068993" cy="245837"/>
          </a:xfrm>
          <a:prstGeom prst="rect">
            <a:avLst/>
          </a:prstGeom>
          <a:noFill/>
          <a:ln w="12700">
            <a:noFill/>
            <a:miter lim="800000"/>
            <a:headEnd/>
            <a:tailEnd/>
          </a:ln>
        </p:spPr>
        <p:txBody>
          <a:bodyPr wrap="square">
            <a:spAutoFit/>
          </a:bodyPr>
          <a:lstStyle/>
          <a:p>
            <a:pPr algn="ctr">
              <a:lnSpc>
                <a:spcPct val="114000"/>
              </a:lnSpc>
              <a:buClr>
                <a:schemeClr val="bg1">
                  <a:lumMod val="50000"/>
                </a:schemeClr>
              </a:buClr>
              <a:buSzPct val="50000"/>
            </a:pPr>
            <a:r>
              <a:rPr lang="fa-IR" altLang="zh-CN" sz="875" b="1" dirty="0">
                <a:solidFill>
                  <a:schemeClr val="bg1">
                    <a:lumMod val="50000"/>
                  </a:schemeClr>
                </a:solidFill>
                <a:latin typeface="Cambria" panose="02040503050406030204" pitchFamily="18" charset="0"/>
                <a:cs typeface="Calibri" pitchFamily="34" charset="0"/>
              </a:rPr>
              <a:t>بدخشان </a:t>
            </a:r>
            <a:endParaRPr lang="en-US" altLang="zh-CN" sz="875" b="1" dirty="0">
              <a:solidFill>
                <a:schemeClr val="bg1">
                  <a:lumMod val="50000"/>
                </a:schemeClr>
              </a:solidFill>
              <a:latin typeface="Cambria" panose="02040503050406030204" pitchFamily="18" charset="0"/>
              <a:cs typeface="Calibri" pitchFamily="34" charset="0"/>
            </a:endParaRPr>
          </a:p>
        </p:txBody>
      </p:sp>
      <p:sp>
        <p:nvSpPr>
          <p:cNvPr id="108" name="Text Box 16"/>
          <p:cNvSpPr txBox="1">
            <a:spLocks noChangeArrowheads="1"/>
          </p:cNvSpPr>
          <p:nvPr/>
        </p:nvSpPr>
        <p:spPr bwMode="auto">
          <a:xfrm>
            <a:off x="5848625" y="1985906"/>
            <a:ext cx="877890" cy="223907"/>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fa-IR" altLang="zh-CN" sz="750" b="1" dirty="0">
                <a:solidFill>
                  <a:schemeClr val="bg1">
                    <a:lumMod val="50000"/>
                  </a:schemeClr>
                </a:solidFill>
                <a:latin typeface="Cambria" panose="02040503050406030204" pitchFamily="18" charset="0"/>
                <a:cs typeface="Calibri" pitchFamily="34" charset="0"/>
              </a:rPr>
              <a:t>تخار </a:t>
            </a:r>
            <a:endParaRPr lang="en-US" altLang="zh-CN" sz="750" b="1" dirty="0">
              <a:solidFill>
                <a:schemeClr val="bg1">
                  <a:lumMod val="50000"/>
                </a:schemeClr>
              </a:solidFill>
              <a:latin typeface="Cambria" panose="02040503050406030204" pitchFamily="18" charset="0"/>
              <a:cs typeface="Calibri" pitchFamily="34" charset="0"/>
            </a:endParaRPr>
          </a:p>
        </p:txBody>
      </p:sp>
      <p:sp>
        <p:nvSpPr>
          <p:cNvPr id="109" name="Text Box 16"/>
          <p:cNvSpPr txBox="1">
            <a:spLocks noChangeArrowheads="1"/>
          </p:cNvSpPr>
          <p:nvPr/>
        </p:nvSpPr>
        <p:spPr bwMode="auto">
          <a:xfrm>
            <a:off x="6190809" y="2788921"/>
            <a:ext cx="796161" cy="223907"/>
          </a:xfrm>
          <a:prstGeom prst="rect">
            <a:avLst/>
          </a:prstGeom>
          <a:noFill/>
          <a:ln w="12700">
            <a:noFill/>
            <a:miter lim="800000"/>
            <a:headEnd/>
            <a:tailEnd/>
          </a:ln>
        </p:spPr>
        <p:txBody>
          <a:bodyPr wrap="square">
            <a:spAutoFit/>
          </a:bodyPr>
          <a:lstStyle/>
          <a:p>
            <a:pPr algn="ctr">
              <a:lnSpc>
                <a:spcPct val="114000"/>
              </a:lnSpc>
              <a:buClr>
                <a:schemeClr val="bg1">
                  <a:lumMod val="50000"/>
                </a:schemeClr>
              </a:buClr>
              <a:buSzPct val="50000"/>
            </a:pPr>
            <a:r>
              <a:rPr lang="fa-IR" altLang="zh-CN" sz="750" b="1" dirty="0">
                <a:solidFill>
                  <a:schemeClr val="bg1">
                    <a:lumMod val="50000"/>
                  </a:schemeClr>
                </a:solidFill>
                <a:latin typeface="Cambria" panose="02040503050406030204" pitchFamily="18" charset="0"/>
                <a:cs typeface="Calibri" pitchFamily="34" charset="0"/>
              </a:rPr>
              <a:t>نورستان</a:t>
            </a:r>
            <a:endParaRPr lang="en-US" altLang="zh-CN" sz="750" b="1" dirty="0">
              <a:solidFill>
                <a:schemeClr val="bg1">
                  <a:lumMod val="50000"/>
                </a:schemeClr>
              </a:solidFill>
              <a:latin typeface="Cambria" panose="02040503050406030204" pitchFamily="18" charset="0"/>
              <a:cs typeface="Calibri" pitchFamily="34" charset="0"/>
            </a:endParaRPr>
          </a:p>
        </p:txBody>
      </p:sp>
      <p:sp>
        <p:nvSpPr>
          <p:cNvPr id="110" name="Text Box 16"/>
          <p:cNvSpPr txBox="1">
            <a:spLocks noChangeArrowheads="1"/>
          </p:cNvSpPr>
          <p:nvPr/>
        </p:nvSpPr>
        <p:spPr bwMode="auto">
          <a:xfrm rot="19113960">
            <a:off x="5960379" y="2653357"/>
            <a:ext cx="464243" cy="223907"/>
          </a:xfrm>
          <a:prstGeom prst="rect">
            <a:avLst/>
          </a:prstGeom>
          <a:noFill/>
          <a:ln w="12700">
            <a:noFill/>
            <a:miter lim="800000"/>
            <a:headEnd/>
            <a:tailEnd/>
          </a:ln>
        </p:spPr>
        <p:txBody>
          <a:bodyPr wrap="square">
            <a:spAutoFit/>
          </a:bodyPr>
          <a:lstStyle/>
          <a:p>
            <a:pPr algn="ctr">
              <a:lnSpc>
                <a:spcPct val="114000"/>
              </a:lnSpc>
              <a:buClr>
                <a:schemeClr val="bg1">
                  <a:lumMod val="50000"/>
                </a:schemeClr>
              </a:buClr>
              <a:buSzPct val="50000"/>
            </a:pPr>
            <a:r>
              <a:rPr lang="fa-IR" altLang="zh-CN" sz="750" b="1" dirty="0">
                <a:solidFill>
                  <a:schemeClr val="bg1">
                    <a:lumMod val="50000"/>
                  </a:schemeClr>
                </a:solidFill>
                <a:latin typeface="Cambria" panose="02040503050406030204" pitchFamily="18" charset="0"/>
                <a:cs typeface="Calibri" pitchFamily="34" charset="0"/>
              </a:rPr>
              <a:t>پنچشیر</a:t>
            </a:r>
            <a:endParaRPr lang="en-US" altLang="zh-CN" sz="750" b="1" dirty="0">
              <a:solidFill>
                <a:schemeClr val="bg1">
                  <a:lumMod val="50000"/>
                </a:schemeClr>
              </a:solidFill>
              <a:latin typeface="Cambria" panose="02040503050406030204" pitchFamily="18" charset="0"/>
              <a:cs typeface="Calibri" pitchFamily="34" charset="0"/>
            </a:endParaRPr>
          </a:p>
        </p:txBody>
      </p:sp>
      <p:sp>
        <p:nvSpPr>
          <p:cNvPr id="111" name="Text Box 16"/>
          <p:cNvSpPr txBox="1">
            <a:spLocks noChangeArrowheads="1"/>
          </p:cNvSpPr>
          <p:nvPr/>
        </p:nvSpPr>
        <p:spPr bwMode="auto">
          <a:xfrm>
            <a:off x="3354727" y="4195349"/>
            <a:ext cx="1202534" cy="267766"/>
          </a:xfrm>
          <a:prstGeom prst="rect">
            <a:avLst/>
          </a:prstGeom>
          <a:noFill/>
          <a:ln w="12700">
            <a:noFill/>
            <a:miter lim="800000"/>
            <a:headEnd/>
            <a:tailEnd/>
          </a:ln>
        </p:spPr>
        <p:txBody>
          <a:bodyPr wrap="square">
            <a:spAutoFit/>
          </a:bodyPr>
          <a:lstStyle/>
          <a:p>
            <a:pPr algn="ctr">
              <a:lnSpc>
                <a:spcPct val="114000"/>
              </a:lnSpc>
              <a:buClr>
                <a:schemeClr val="bg1">
                  <a:lumMod val="50000"/>
                </a:schemeClr>
              </a:buClr>
              <a:buSzPct val="50000"/>
            </a:pPr>
            <a:r>
              <a:rPr lang="fa-IR" altLang="zh-CN" sz="1000" b="1" dirty="0">
                <a:solidFill>
                  <a:schemeClr val="bg1">
                    <a:lumMod val="50000"/>
                  </a:schemeClr>
                </a:solidFill>
                <a:latin typeface="Cambria" panose="02040503050406030204" pitchFamily="18" charset="0"/>
                <a:cs typeface="Calibri" pitchFamily="34" charset="0"/>
              </a:rPr>
              <a:t>ارزگان</a:t>
            </a:r>
            <a:endParaRPr lang="en-US" altLang="zh-CN" sz="1000" b="1" dirty="0">
              <a:solidFill>
                <a:schemeClr val="bg1">
                  <a:lumMod val="50000"/>
                </a:schemeClr>
              </a:solidFill>
              <a:latin typeface="Cambria" panose="02040503050406030204" pitchFamily="18" charset="0"/>
              <a:cs typeface="Calibri" pitchFamily="34" charset="0"/>
            </a:endParaRPr>
          </a:p>
        </p:txBody>
      </p:sp>
      <p:sp>
        <p:nvSpPr>
          <p:cNvPr id="112" name="Text Box 16"/>
          <p:cNvSpPr txBox="1">
            <a:spLocks noChangeArrowheads="1"/>
          </p:cNvSpPr>
          <p:nvPr/>
        </p:nvSpPr>
        <p:spPr bwMode="auto">
          <a:xfrm>
            <a:off x="5369784" y="4358427"/>
            <a:ext cx="883081" cy="267766"/>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fa-IR" altLang="zh-CN" sz="1000" b="1" dirty="0">
                <a:solidFill>
                  <a:schemeClr val="bg1">
                    <a:lumMod val="50000"/>
                  </a:schemeClr>
                </a:solidFill>
                <a:latin typeface="Cambria" panose="02040503050406030204" pitchFamily="18" charset="0"/>
                <a:cs typeface="Calibri" pitchFamily="34" charset="0"/>
              </a:rPr>
              <a:t>پکتیکا</a:t>
            </a:r>
            <a:endParaRPr lang="en-US" altLang="zh-CN" sz="1000" b="1" dirty="0">
              <a:solidFill>
                <a:schemeClr val="bg1">
                  <a:lumMod val="50000"/>
                </a:schemeClr>
              </a:solidFill>
              <a:latin typeface="Cambria" panose="02040503050406030204" pitchFamily="18" charset="0"/>
              <a:cs typeface="Calibri" pitchFamily="34" charset="0"/>
            </a:endParaRPr>
          </a:p>
        </p:txBody>
      </p:sp>
      <p:sp>
        <p:nvSpPr>
          <p:cNvPr id="114" name="Text Box 16"/>
          <p:cNvSpPr txBox="1">
            <a:spLocks noChangeArrowheads="1"/>
          </p:cNvSpPr>
          <p:nvPr/>
        </p:nvSpPr>
        <p:spPr bwMode="auto">
          <a:xfrm>
            <a:off x="5742942" y="3788608"/>
            <a:ext cx="330252" cy="355482"/>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fa-IR" altLang="zh-CN" sz="750" b="1" dirty="0">
                <a:solidFill>
                  <a:schemeClr val="bg2">
                    <a:lumMod val="50000"/>
                  </a:schemeClr>
                </a:solidFill>
                <a:latin typeface="Cambria" panose="02040503050406030204" pitchFamily="18" charset="0"/>
                <a:cs typeface="Calibri" pitchFamily="34" charset="0"/>
              </a:rPr>
              <a:t>پکتیا</a:t>
            </a:r>
            <a:endParaRPr lang="en-US" altLang="zh-CN" sz="750" b="1" dirty="0">
              <a:solidFill>
                <a:schemeClr val="bg2">
                  <a:lumMod val="50000"/>
                </a:schemeClr>
              </a:solidFill>
              <a:latin typeface="Cambria" panose="02040503050406030204" pitchFamily="18" charset="0"/>
              <a:cs typeface="Calibri" pitchFamily="34" charset="0"/>
            </a:endParaRPr>
          </a:p>
        </p:txBody>
      </p:sp>
      <p:sp>
        <p:nvSpPr>
          <p:cNvPr id="117" name="Text Box 16"/>
          <p:cNvSpPr txBox="1">
            <a:spLocks noChangeArrowheads="1"/>
          </p:cNvSpPr>
          <p:nvPr/>
        </p:nvSpPr>
        <p:spPr bwMode="auto">
          <a:xfrm>
            <a:off x="4502172" y="3003745"/>
            <a:ext cx="883081" cy="245837"/>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fa-IR" altLang="zh-CN" sz="875" b="1" dirty="0">
                <a:solidFill>
                  <a:schemeClr val="bg1"/>
                </a:solidFill>
                <a:latin typeface="Cambria" panose="02040503050406030204" pitchFamily="18" charset="0"/>
                <a:cs typeface="Calibri" pitchFamily="34" charset="0"/>
              </a:rPr>
              <a:t>بامیان</a:t>
            </a:r>
            <a:endParaRPr lang="en-US" altLang="zh-CN" sz="875" b="1" dirty="0">
              <a:solidFill>
                <a:schemeClr val="bg1"/>
              </a:solidFill>
              <a:latin typeface="Cambria" panose="02040503050406030204" pitchFamily="18" charset="0"/>
              <a:cs typeface="Calibri" pitchFamily="34" charset="0"/>
            </a:endParaRPr>
          </a:p>
        </p:txBody>
      </p:sp>
      <p:pic>
        <p:nvPicPr>
          <p:cNvPr id="118" name="Picture 2" descr="Image result for north arrow"/>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6794" y="1112777"/>
            <a:ext cx="832155" cy="710909"/>
          </a:xfrm>
          <a:prstGeom prst="rect">
            <a:avLst/>
          </a:prstGeom>
          <a:noFill/>
          <a:extLst>
            <a:ext uri="{909E8E84-426E-40DD-AFC4-6F175D3DCCD1}">
              <a14:hiddenFill xmlns:a14="http://schemas.microsoft.com/office/drawing/2010/main" xmlns="">
                <a:solidFill>
                  <a:srgbClr val="FFFFFF"/>
                </a:solidFill>
              </a14:hiddenFill>
            </a:ext>
          </a:extLst>
        </p:spPr>
      </p:pic>
      <p:sp>
        <p:nvSpPr>
          <p:cNvPr id="119" name="Text Box 16"/>
          <p:cNvSpPr txBox="1">
            <a:spLocks noChangeArrowheads="1"/>
          </p:cNvSpPr>
          <p:nvPr/>
        </p:nvSpPr>
        <p:spPr bwMode="auto">
          <a:xfrm>
            <a:off x="2439768" y="1113300"/>
            <a:ext cx="2706587" cy="289695"/>
          </a:xfrm>
          <a:prstGeom prst="rect">
            <a:avLst/>
          </a:prstGeom>
          <a:noFill/>
          <a:ln w="12700">
            <a:noFill/>
            <a:miter lim="800000"/>
            <a:headEnd/>
            <a:tailEnd/>
          </a:ln>
        </p:spPr>
        <p:txBody>
          <a:bodyPr wrap="square">
            <a:spAutoFit/>
          </a:bodyPr>
          <a:lstStyle/>
          <a:p>
            <a:pPr algn="ctr">
              <a:lnSpc>
                <a:spcPct val="114000"/>
              </a:lnSpc>
              <a:buClr>
                <a:schemeClr val="bg1">
                  <a:lumMod val="50000"/>
                </a:schemeClr>
              </a:buClr>
              <a:buSzPct val="50000"/>
            </a:pPr>
            <a:r>
              <a:rPr lang="fa-IR" altLang="zh-CN" sz="1125" spc="563" dirty="0">
                <a:solidFill>
                  <a:schemeClr val="bg2"/>
                </a:solidFill>
                <a:latin typeface="Cambria" panose="02040503050406030204" pitchFamily="18" charset="0"/>
                <a:cs typeface="Calibri" pitchFamily="34" charset="0"/>
              </a:rPr>
              <a:t>آسیائی میانه </a:t>
            </a:r>
            <a:endParaRPr lang="en-US" altLang="zh-CN" sz="1125" spc="563" dirty="0">
              <a:solidFill>
                <a:schemeClr val="bg2"/>
              </a:solidFill>
              <a:latin typeface="Cambria" panose="02040503050406030204" pitchFamily="18" charset="0"/>
              <a:cs typeface="Calibri" pitchFamily="34" charset="0"/>
            </a:endParaRPr>
          </a:p>
        </p:txBody>
      </p:sp>
      <p:sp>
        <p:nvSpPr>
          <p:cNvPr id="120" name="Text Box 16"/>
          <p:cNvSpPr txBox="1">
            <a:spLocks noChangeArrowheads="1"/>
          </p:cNvSpPr>
          <p:nvPr/>
        </p:nvSpPr>
        <p:spPr bwMode="auto">
          <a:xfrm rot="16200000">
            <a:off x="-430865" y="3515823"/>
            <a:ext cx="2312236" cy="289695"/>
          </a:xfrm>
          <a:prstGeom prst="rect">
            <a:avLst/>
          </a:prstGeom>
          <a:noFill/>
          <a:ln w="12700">
            <a:noFill/>
            <a:miter lim="800000"/>
            <a:headEnd/>
            <a:tailEnd/>
          </a:ln>
        </p:spPr>
        <p:txBody>
          <a:bodyPr wrap="square">
            <a:spAutoFit/>
          </a:bodyPr>
          <a:lstStyle/>
          <a:p>
            <a:pPr algn="ctr">
              <a:lnSpc>
                <a:spcPct val="114000"/>
              </a:lnSpc>
              <a:buClr>
                <a:schemeClr val="bg1">
                  <a:lumMod val="50000"/>
                </a:schemeClr>
              </a:buClr>
              <a:buSzPct val="50000"/>
            </a:pPr>
            <a:r>
              <a:rPr lang="fa-IR" altLang="zh-CN" sz="1125" spc="563" dirty="0">
                <a:solidFill>
                  <a:schemeClr val="bg2">
                    <a:lumMod val="90000"/>
                  </a:schemeClr>
                </a:solidFill>
                <a:latin typeface="Cambria" panose="02040503050406030204" pitchFamily="18" charset="0"/>
                <a:cs typeface="Calibri" pitchFamily="34" charset="0"/>
              </a:rPr>
              <a:t>ایران </a:t>
            </a:r>
            <a:endParaRPr lang="en-US" altLang="zh-CN" sz="1125" spc="563" dirty="0">
              <a:solidFill>
                <a:schemeClr val="bg2">
                  <a:lumMod val="90000"/>
                </a:schemeClr>
              </a:solidFill>
              <a:latin typeface="Cambria" panose="02040503050406030204" pitchFamily="18" charset="0"/>
              <a:cs typeface="Calibri" pitchFamily="34" charset="0"/>
            </a:endParaRPr>
          </a:p>
        </p:txBody>
      </p:sp>
      <p:sp>
        <p:nvSpPr>
          <p:cNvPr id="122" name="Text Box 16"/>
          <p:cNvSpPr txBox="1">
            <a:spLocks noChangeArrowheads="1"/>
          </p:cNvSpPr>
          <p:nvPr/>
        </p:nvSpPr>
        <p:spPr bwMode="auto">
          <a:xfrm>
            <a:off x="7950416" y="1616764"/>
            <a:ext cx="2312236" cy="265009"/>
          </a:xfrm>
          <a:prstGeom prst="rect">
            <a:avLst/>
          </a:prstGeom>
          <a:noFill/>
          <a:ln w="12700">
            <a:noFill/>
            <a:miter lim="800000"/>
            <a:headEnd/>
            <a:tailEnd/>
          </a:ln>
        </p:spPr>
        <p:txBody>
          <a:bodyPr wrap="square">
            <a:spAutoFit/>
          </a:bodyPr>
          <a:lstStyle/>
          <a:p>
            <a:pPr algn="ctr">
              <a:lnSpc>
                <a:spcPct val="114000"/>
              </a:lnSpc>
              <a:buClr>
                <a:schemeClr val="bg1">
                  <a:lumMod val="50000"/>
                </a:schemeClr>
              </a:buClr>
              <a:buSzPct val="50000"/>
            </a:pPr>
            <a:r>
              <a:rPr lang="fa-IR" altLang="zh-CN" sz="984" spc="281" dirty="0">
                <a:solidFill>
                  <a:schemeClr val="bg1">
                    <a:lumMod val="50000"/>
                  </a:schemeClr>
                </a:solidFill>
                <a:latin typeface="Cambria" panose="02040503050406030204" pitchFamily="18" charset="0"/>
                <a:cs typeface="Calibri" pitchFamily="34" charset="0"/>
              </a:rPr>
              <a:t>چین</a:t>
            </a:r>
            <a:endParaRPr lang="en-US" altLang="zh-CN" sz="984" spc="281" dirty="0">
              <a:solidFill>
                <a:schemeClr val="bg1">
                  <a:lumMod val="50000"/>
                </a:schemeClr>
              </a:solidFill>
              <a:latin typeface="Cambria" panose="02040503050406030204" pitchFamily="18" charset="0"/>
              <a:cs typeface="Calibri" pitchFamily="34" charset="0"/>
            </a:endParaRPr>
          </a:p>
        </p:txBody>
      </p:sp>
      <p:sp>
        <p:nvSpPr>
          <p:cNvPr id="148" name="Quad Arrow Callout 147"/>
          <p:cNvSpPr/>
          <p:nvPr/>
        </p:nvSpPr>
        <p:spPr>
          <a:xfrm>
            <a:off x="5643274" y="3253989"/>
            <a:ext cx="156490" cy="133815"/>
          </a:xfrm>
          <a:prstGeom prst="quadArrowCallout">
            <a:avLst/>
          </a:prstGeom>
          <a:solidFill>
            <a:schemeClr val="accent5">
              <a:lumMod val="50000"/>
            </a:schemeClr>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88">
              <a:latin typeface="Cambria" panose="02040503050406030204" pitchFamily="18" charset="0"/>
            </a:endParaRPr>
          </a:p>
        </p:txBody>
      </p:sp>
      <p:sp>
        <p:nvSpPr>
          <p:cNvPr id="152" name="Text Box 16"/>
          <p:cNvSpPr txBox="1">
            <a:spLocks noChangeArrowheads="1"/>
          </p:cNvSpPr>
          <p:nvPr/>
        </p:nvSpPr>
        <p:spPr bwMode="auto">
          <a:xfrm rot="18344899">
            <a:off x="5112235" y="4096852"/>
            <a:ext cx="2706587" cy="289695"/>
          </a:xfrm>
          <a:prstGeom prst="rect">
            <a:avLst/>
          </a:prstGeom>
          <a:noFill/>
          <a:ln w="12700">
            <a:noFill/>
            <a:miter lim="800000"/>
            <a:headEnd/>
            <a:tailEnd/>
          </a:ln>
        </p:spPr>
        <p:txBody>
          <a:bodyPr wrap="square">
            <a:spAutoFit/>
          </a:bodyPr>
          <a:lstStyle/>
          <a:p>
            <a:pPr algn="ctr">
              <a:lnSpc>
                <a:spcPct val="114000"/>
              </a:lnSpc>
              <a:buClr>
                <a:schemeClr val="bg1">
                  <a:lumMod val="50000"/>
                </a:schemeClr>
              </a:buClr>
              <a:buSzPct val="50000"/>
            </a:pPr>
            <a:r>
              <a:rPr lang="fa-IR" altLang="zh-CN" sz="1125" spc="563" dirty="0">
                <a:solidFill>
                  <a:schemeClr val="bg2">
                    <a:lumMod val="90000"/>
                  </a:schemeClr>
                </a:solidFill>
                <a:latin typeface="Cambria" panose="02040503050406030204" pitchFamily="18" charset="0"/>
                <a:cs typeface="Calibri" pitchFamily="34" charset="0"/>
              </a:rPr>
              <a:t>پاکستان </a:t>
            </a:r>
            <a:endParaRPr lang="en-US" altLang="zh-CN" sz="1125" spc="563" dirty="0">
              <a:solidFill>
                <a:schemeClr val="bg2">
                  <a:lumMod val="90000"/>
                </a:schemeClr>
              </a:solidFill>
              <a:latin typeface="Cambria" panose="02040503050406030204" pitchFamily="18" charset="0"/>
              <a:cs typeface="Calibri" pitchFamily="34" charset="0"/>
            </a:endParaRPr>
          </a:p>
        </p:txBody>
      </p:sp>
      <p:sp>
        <p:nvSpPr>
          <p:cNvPr id="100" name="Text Box 16"/>
          <p:cNvSpPr txBox="1">
            <a:spLocks noChangeArrowheads="1"/>
          </p:cNvSpPr>
          <p:nvPr/>
        </p:nvSpPr>
        <p:spPr bwMode="auto">
          <a:xfrm>
            <a:off x="6112967" y="3375773"/>
            <a:ext cx="874221" cy="245837"/>
          </a:xfrm>
          <a:prstGeom prst="rect">
            <a:avLst/>
          </a:prstGeom>
          <a:noFill/>
          <a:ln w="12700">
            <a:noFill/>
            <a:miter lim="800000"/>
            <a:headEnd/>
            <a:tailEnd/>
          </a:ln>
        </p:spPr>
        <p:txBody>
          <a:bodyPr wrap="square">
            <a:spAutoFit/>
          </a:bodyPr>
          <a:lstStyle/>
          <a:p>
            <a:pPr algn="ctr">
              <a:lnSpc>
                <a:spcPct val="114000"/>
              </a:lnSpc>
              <a:buClr>
                <a:schemeClr val="bg1">
                  <a:lumMod val="50000"/>
                </a:schemeClr>
              </a:buClr>
              <a:buSzPct val="50000"/>
            </a:pPr>
            <a:r>
              <a:rPr lang="fa-IR" altLang="zh-CN" sz="875" b="1" dirty="0">
                <a:solidFill>
                  <a:schemeClr val="bg1">
                    <a:lumMod val="50000"/>
                  </a:schemeClr>
                </a:solidFill>
                <a:latin typeface="Cambria" panose="02040503050406030204" pitchFamily="18" charset="0"/>
                <a:cs typeface="Calibri" pitchFamily="34" charset="0"/>
              </a:rPr>
              <a:t>ننگرهار</a:t>
            </a:r>
            <a:endParaRPr lang="en-US" altLang="zh-CN" sz="875" b="1" dirty="0">
              <a:solidFill>
                <a:schemeClr val="bg1">
                  <a:lumMod val="50000"/>
                </a:schemeClr>
              </a:solidFill>
              <a:latin typeface="Cambria" panose="02040503050406030204" pitchFamily="18" charset="0"/>
              <a:cs typeface="Calibri" pitchFamily="34" charset="0"/>
            </a:endParaRPr>
          </a:p>
        </p:txBody>
      </p:sp>
      <p:sp>
        <p:nvSpPr>
          <p:cNvPr id="99" name="Text Box 16"/>
          <p:cNvSpPr txBox="1">
            <a:spLocks noChangeArrowheads="1"/>
          </p:cNvSpPr>
          <p:nvPr/>
        </p:nvSpPr>
        <p:spPr bwMode="auto">
          <a:xfrm>
            <a:off x="5694381" y="3255109"/>
            <a:ext cx="332289" cy="223907"/>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fa-IR" altLang="zh-CN" sz="750" b="1" dirty="0">
                <a:solidFill>
                  <a:schemeClr val="bg1"/>
                </a:solidFill>
                <a:latin typeface="Cambria" panose="02040503050406030204" pitchFamily="18" charset="0"/>
                <a:cs typeface="Calibri" pitchFamily="34" charset="0"/>
              </a:rPr>
              <a:t>کابل</a:t>
            </a:r>
            <a:endParaRPr lang="en-US" altLang="zh-CN" sz="750" b="1" dirty="0">
              <a:solidFill>
                <a:schemeClr val="bg1"/>
              </a:solidFill>
              <a:latin typeface="Cambria" panose="02040503050406030204" pitchFamily="18" charset="0"/>
              <a:cs typeface="Calibri" pitchFamily="34" charset="0"/>
            </a:endParaRPr>
          </a:p>
        </p:txBody>
      </p:sp>
      <p:sp>
        <p:nvSpPr>
          <p:cNvPr id="107" name="Text Box 16"/>
          <p:cNvSpPr txBox="1">
            <a:spLocks noChangeArrowheads="1"/>
          </p:cNvSpPr>
          <p:nvPr/>
        </p:nvSpPr>
        <p:spPr bwMode="auto">
          <a:xfrm>
            <a:off x="4995798" y="2501399"/>
            <a:ext cx="970339" cy="267766"/>
          </a:xfrm>
          <a:prstGeom prst="rect">
            <a:avLst/>
          </a:prstGeom>
          <a:noFill/>
          <a:ln w="12700">
            <a:noFill/>
            <a:miter lim="800000"/>
            <a:headEnd/>
            <a:tailEnd/>
          </a:ln>
        </p:spPr>
        <p:txBody>
          <a:bodyPr wrap="square">
            <a:spAutoFit/>
          </a:bodyPr>
          <a:lstStyle/>
          <a:p>
            <a:pPr algn="ctr">
              <a:lnSpc>
                <a:spcPct val="114000"/>
              </a:lnSpc>
              <a:buClr>
                <a:schemeClr val="bg1">
                  <a:lumMod val="50000"/>
                </a:schemeClr>
              </a:buClr>
              <a:buSzPct val="50000"/>
            </a:pPr>
            <a:r>
              <a:rPr lang="fa-IR" altLang="zh-CN" sz="1000" b="1" dirty="0">
                <a:solidFill>
                  <a:schemeClr val="bg1">
                    <a:lumMod val="50000"/>
                  </a:schemeClr>
                </a:solidFill>
                <a:latin typeface="Cambria" panose="02040503050406030204" pitchFamily="18" charset="0"/>
                <a:cs typeface="Calibri" pitchFamily="34" charset="0"/>
              </a:rPr>
              <a:t>بغلان </a:t>
            </a:r>
            <a:endParaRPr lang="en-US" altLang="zh-CN" sz="1000" b="1" dirty="0">
              <a:solidFill>
                <a:schemeClr val="bg1">
                  <a:lumMod val="50000"/>
                </a:schemeClr>
              </a:solidFill>
              <a:latin typeface="Cambria" panose="02040503050406030204" pitchFamily="18" charset="0"/>
              <a:cs typeface="Calibri" pitchFamily="34" charset="0"/>
            </a:endParaRPr>
          </a:p>
        </p:txBody>
      </p:sp>
      <p:sp>
        <p:nvSpPr>
          <p:cNvPr id="103" name="Text Box 16"/>
          <p:cNvSpPr txBox="1">
            <a:spLocks noChangeArrowheads="1"/>
          </p:cNvSpPr>
          <p:nvPr/>
        </p:nvSpPr>
        <p:spPr bwMode="auto">
          <a:xfrm>
            <a:off x="5316533" y="2978445"/>
            <a:ext cx="683988" cy="245837"/>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fa-IR" altLang="zh-CN" sz="875" b="1" dirty="0">
                <a:solidFill>
                  <a:schemeClr val="bg1"/>
                </a:solidFill>
                <a:latin typeface="Cambria" panose="02040503050406030204" pitchFamily="18" charset="0"/>
                <a:cs typeface="Calibri" pitchFamily="34" charset="0"/>
              </a:rPr>
              <a:t>پروان</a:t>
            </a:r>
            <a:endParaRPr lang="en-US" altLang="zh-CN" sz="875" b="1" dirty="0">
              <a:solidFill>
                <a:schemeClr val="bg1"/>
              </a:solidFill>
              <a:latin typeface="Cambria" panose="02040503050406030204" pitchFamily="18" charset="0"/>
              <a:cs typeface="Calibri" pitchFamily="34" charset="0"/>
            </a:endParaRPr>
          </a:p>
        </p:txBody>
      </p:sp>
      <p:sp>
        <p:nvSpPr>
          <p:cNvPr id="88" name="Text Box 16"/>
          <p:cNvSpPr txBox="1">
            <a:spLocks noChangeArrowheads="1"/>
          </p:cNvSpPr>
          <p:nvPr/>
        </p:nvSpPr>
        <p:spPr bwMode="auto">
          <a:xfrm>
            <a:off x="4362155" y="2432884"/>
            <a:ext cx="1195596" cy="240450"/>
          </a:xfrm>
          <a:prstGeom prst="rect">
            <a:avLst/>
          </a:prstGeom>
          <a:noFill/>
          <a:ln w="12700">
            <a:noFill/>
            <a:miter lim="800000"/>
            <a:headEnd/>
            <a:tailEnd/>
          </a:ln>
        </p:spPr>
        <p:txBody>
          <a:bodyPr wrap="square">
            <a:spAutoFit/>
          </a:bodyPr>
          <a:lstStyle/>
          <a:p>
            <a:pPr algn="ctr">
              <a:lnSpc>
                <a:spcPct val="114000"/>
              </a:lnSpc>
              <a:buClr>
                <a:schemeClr val="bg1">
                  <a:lumMod val="50000"/>
                </a:schemeClr>
              </a:buClr>
              <a:buSzPct val="50000"/>
            </a:pPr>
            <a:r>
              <a:rPr lang="fa-IR" altLang="zh-CN" sz="844" b="1" dirty="0">
                <a:solidFill>
                  <a:schemeClr val="bg1">
                    <a:lumMod val="50000"/>
                  </a:schemeClr>
                </a:solidFill>
                <a:latin typeface="Cambria" panose="02040503050406030204" pitchFamily="18" charset="0"/>
                <a:cs typeface="Calibri" pitchFamily="34" charset="0"/>
              </a:rPr>
              <a:t>سمنگان </a:t>
            </a:r>
            <a:endParaRPr lang="en-US" altLang="zh-CN" sz="844" b="1" dirty="0">
              <a:solidFill>
                <a:schemeClr val="bg1">
                  <a:lumMod val="50000"/>
                </a:schemeClr>
              </a:solidFill>
              <a:latin typeface="Cambria" panose="02040503050406030204" pitchFamily="18" charset="0"/>
              <a:cs typeface="Calibri" pitchFamily="34" charset="0"/>
            </a:endParaRPr>
          </a:p>
        </p:txBody>
      </p:sp>
      <p:sp>
        <p:nvSpPr>
          <p:cNvPr id="86" name="Text Box 16"/>
          <p:cNvSpPr txBox="1">
            <a:spLocks noChangeArrowheads="1"/>
          </p:cNvSpPr>
          <p:nvPr/>
        </p:nvSpPr>
        <p:spPr bwMode="auto">
          <a:xfrm>
            <a:off x="3050086" y="2519311"/>
            <a:ext cx="1025546" cy="267766"/>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fa-IR" altLang="zh-CN" sz="1000" b="1" dirty="0">
                <a:solidFill>
                  <a:schemeClr val="bg1">
                    <a:lumMod val="75000"/>
                  </a:schemeClr>
                </a:solidFill>
                <a:latin typeface="Cambria" panose="02040503050406030204" pitchFamily="18" charset="0"/>
                <a:cs typeface="Calibri" pitchFamily="34" charset="0"/>
              </a:rPr>
              <a:t>فاریاب </a:t>
            </a:r>
            <a:endParaRPr lang="en-US" altLang="zh-CN" sz="1000" b="1" dirty="0">
              <a:solidFill>
                <a:schemeClr val="bg1">
                  <a:lumMod val="75000"/>
                </a:schemeClr>
              </a:solidFill>
              <a:latin typeface="Cambria" panose="02040503050406030204" pitchFamily="18" charset="0"/>
              <a:cs typeface="Calibri" pitchFamily="34" charset="0"/>
            </a:endParaRPr>
          </a:p>
        </p:txBody>
      </p:sp>
      <p:sp>
        <p:nvSpPr>
          <p:cNvPr id="93" name="Text Box 16"/>
          <p:cNvSpPr txBox="1">
            <a:spLocks noChangeArrowheads="1"/>
          </p:cNvSpPr>
          <p:nvPr/>
        </p:nvSpPr>
        <p:spPr bwMode="auto">
          <a:xfrm>
            <a:off x="1667863" y="4347090"/>
            <a:ext cx="883081" cy="267766"/>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fa-IR" altLang="zh-CN" sz="1000" b="1" dirty="0">
                <a:solidFill>
                  <a:schemeClr val="bg1"/>
                </a:solidFill>
                <a:latin typeface="Cambria" panose="02040503050406030204" pitchFamily="18" charset="0"/>
                <a:cs typeface="Calibri" pitchFamily="34" charset="0"/>
              </a:rPr>
              <a:t>فراه</a:t>
            </a:r>
            <a:endParaRPr lang="en-US" altLang="zh-CN" sz="1000" b="1" dirty="0">
              <a:solidFill>
                <a:schemeClr val="bg1"/>
              </a:solidFill>
              <a:latin typeface="Cambria" panose="02040503050406030204" pitchFamily="18" charset="0"/>
              <a:cs typeface="Calibri" pitchFamily="34" charset="0"/>
            </a:endParaRPr>
          </a:p>
        </p:txBody>
      </p:sp>
      <p:sp>
        <p:nvSpPr>
          <p:cNvPr id="94" name="Text Box 16"/>
          <p:cNvSpPr txBox="1">
            <a:spLocks noChangeArrowheads="1"/>
          </p:cNvSpPr>
          <p:nvPr/>
        </p:nvSpPr>
        <p:spPr bwMode="auto">
          <a:xfrm>
            <a:off x="4106470" y="4520135"/>
            <a:ext cx="883081" cy="267766"/>
          </a:xfrm>
          <a:prstGeom prst="rect">
            <a:avLst/>
          </a:prstGeom>
          <a:noFill/>
          <a:ln w="12700">
            <a:noFill/>
            <a:miter lim="800000"/>
            <a:headEnd/>
            <a:tailEnd/>
          </a:ln>
        </p:spPr>
        <p:txBody>
          <a:bodyPr wrap="square">
            <a:spAutoFit/>
          </a:bodyPr>
          <a:lstStyle/>
          <a:p>
            <a:pPr algn="ctr">
              <a:lnSpc>
                <a:spcPct val="114000"/>
              </a:lnSpc>
              <a:buClr>
                <a:schemeClr val="bg1">
                  <a:lumMod val="50000"/>
                </a:schemeClr>
              </a:buClr>
              <a:buSzPct val="50000"/>
            </a:pPr>
            <a:r>
              <a:rPr lang="fa-IR" altLang="zh-CN" sz="1000" b="1" dirty="0">
                <a:solidFill>
                  <a:schemeClr val="bg1"/>
                </a:solidFill>
                <a:latin typeface="Cambria" panose="02040503050406030204" pitchFamily="18" charset="0"/>
                <a:cs typeface="Calibri" pitchFamily="34" charset="0"/>
              </a:rPr>
              <a:t>زابل</a:t>
            </a:r>
            <a:endParaRPr lang="en-US" altLang="zh-CN" sz="1000" b="1" dirty="0">
              <a:solidFill>
                <a:schemeClr val="bg1"/>
              </a:solidFill>
              <a:latin typeface="Cambria" panose="02040503050406030204" pitchFamily="18" charset="0"/>
              <a:cs typeface="Calibri" pitchFamily="34" charset="0"/>
            </a:endParaRPr>
          </a:p>
        </p:txBody>
      </p:sp>
      <p:sp>
        <p:nvSpPr>
          <p:cNvPr id="84" name="Text Box 16"/>
          <p:cNvSpPr txBox="1">
            <a:spLocks noChangeArrowheads="1"/>
          </p:cNvSpPr>
          <p:nvPr/>
        </p:nvSpPr>
        <p:spPr bwMode="auto">
          <a:xfrm>
            <a:off x="4274311" y="1990901"/>
            <a:ext cx="877890" cy="289695"/>
          </a:xfrm>
          <a:prstGeom prst="rect">
            <a:avLst/>
          </a:prstGeom>
          <a:noFill/>
          <a:ln w="12700">
            <a:noFill/>
            <a:miter lim="800000"/>
            <a:headEnd/>
            <a:tailEnd/>
          </a:ln>
        </p:spPr>
        <p:txBody>
          <a:bodyPr wrap="square">
            <a:spAutoFit/>
          </a:bodyPr>
          <a:lstStyle/>
          <a:p>
            <a:pPr algn="ctr">
              <a:lnSpc>
                <a:spcPct val="114000"/>
              </a:lnSpc>
              <a:buClr>
                <a:schemeClr val="bg1">
                  <a:lumMod val="50000"/>
                </a:schemeClr>
              </a:buClr>
              <a:buSzPct val="50000"/>
            </a:pPr>
            <a:r>
              <a:rPr lang="fa-IR" altLang="zh-CN" sz="1125" b="1" dirty="0">
                <a:solidFill>
                  <a:schemeClr val="bg1">
                    <a:lumMod val="75000"/>
                  </a:schemeClr>
                </a:solidFill>
                <a:latin typeface="Cambria" panose="02040503050406030204" pitchFamily="18" charset="0"/>
                <a:cs typeface="Calibri" pitchFamily="34" charset="0"/>
              </a:rPr>
              <a:t>بلخ</a:t>
            </a:r>
            <a:endParaRPr lang="en-US" altLang="zh-CN" sz="1125" b="1" dirty="0">
              <a:solidFill>
                <a:schemeClr val="bg1">
                  <a:lumMod val="75000"/>
                </a:schemeClr>
              </a:solidFill>
              <a:latin typeface="Cambria" panose="02040503050406030204" pitchFamily="18" charset="0"/>
              <a:cs typeface="Calibri" pitchFamily="34" charset="0"/>
            </a:endParaRPr>
          </a:p>
        </p:txBody>
      </p:sp>
      <p:sp>
        <p:nvSpPr>
          <p:cNvPr id="97" name="Text Box 16"/>
          <p:cNvSpPr txBox="1">
            <a:spLocks noChangeArrowheads="1"/>
          </p:cNvSpPr>
          <p:nvPr/>
        </p:nvSpPr>
        <p:spPr bwMode="auto">
          <a:xfrm>
            <a:off x="2415527" y="2864678"/>
            <a:ext cx="1112320" cy="267766"/>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fa-IR" altLang="zh-CN" sz="1000" b="1" dirty="0">
                <a:solidFill>
                  <a:schemeClr val="bg1"/>
                </a:solidFill>
                <a:latin typeface="Cambria" panose="02040503050406030204" pitchFamily="18" charset="0"/>
                <a:cs typeface="Calibri" pitchFamily="34" charset="0"/>
              </a:rPr>
              <a:t>بادغیس</a:t>
            </a:r>
            <a:endParaRPr lang="en-US" altLang="zh-CN" sz="1000" b="1" dirty="0">
              <a:solidFill>
                <a:schemeClr val="bg1"/>
              </a:solidFill>
              <a:latin typeface="Cambria" panose="02040503050406030204" pitchFamily="18" charset="0"/>
              <a:cs typeface="Calibri" pitchFamily="34" charset="0"/>
            </a:endParaRPr>
          </a:p>
        </p:txBody>
      </p:sp>
      <p:sp>
        <p:nvSpPr>
          <p:cNvPr id="155" name="Text Box 16"/>
          <p:cNvSpPr txBox="1">
            <a:spLocks noChangeArrowheads="1"/>
          </p:cNvSpPr>
          <p:nvPr/>
        </p:nvSpPr>
        <p:spPr bwMode="auto">
          <a:xfrm>
            <a:off x="6023145" y="3877778"/>
            <a:ext cx="883081" cy="223907"/>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750" dirty="0">
                <a:solidFill>
                  <a:schemeClr val="bg1"/>
                </a:solidFill>
                <a:latin typeface="Cambria" panose="02040503050406030204" pitchFamily="18" charset="0"/>
                <a:cs typeface="Calibri" pitchFamily="34" charset="0"/>
              </a:rPr>
              <a:t>KHOST</a:t>
            </a:r>
          </a:p>
        </p:txBody>
      </p:sp>
      <p:sp>
        <p:nvSpPr>
          <p:cNvPr id="160" name="TextBox 159"/>
          <p:cNvSpPr txBox="1"/>
          <p:nvPr/>
        </p:nvSpPr>
        <p:spPr>
          <a:xfrm>
            <a:off x="8464447" y="1994588"/>
            <a:ext cx="2839117" cy="194925"/>
          </a:xfrm>
          <a:prstGeom prst="rect">
            <a:avLst/>
          </a:prstGeom>
          <a:noFill/>
        </p:spPr>
        <p:txBody>
          <a:bodyPr wrap="square" rtlCol="0">
            <a:spAutoFit/>
          </a:bodyPr>
          <a:lstStyle/>
          <a:p>
            <a:pPr algn="ctr">
              <a:lnSpc>
                <a:spcPts val="750"/>
              </a:lnSpc>
            </a:pPr>
            <a:r>
              <a:rPr lang="fa-IR" sz="1500" b="1" dirty="0">
                <a:solidFill>
                  <a:schemeClr val="accent5">
                    <a:lumMod val="50000"/>
                  </a:schemeClr>
                </a:solidFill>
                <a:latin typeface="Cambria" panose="02040503050406030204" pitchFamily="18" charset="0"/>
              </a:rPr>
              <a:t>زنجیره ارزش </a:t>
            </a:r>
            <a:r>
              <a:rPr lang="en-US" sz="1500" b="1" dirty="0">
                <a:solidFill>
                  <a:schemeClr val="accent5">
                    <a:lumMod val="50000"/>
                  </a:schemeClr>
                </a:solidFill>
                <a:latin typeface="Cambria" panose="02040503050406030204" pitchFamily="18" charset="0"/>
              </a:rPr>
              <a:t> </a:t>
            </a:r>
            <a:r>
              <a:rPr lang="fa-IR" sz="1500" b="1" dirty="0">
                <a:solidFill>
                  <a:schemeClr val="accent5">
                    <a:lumMod val="50000"/>
                  </a:schemeClr>
                </a:solidFill>
                <a:latin typeface="Cambria" panose="02040503050406030204" pitchFamily="18" charset="0"/>
              </a:rPr>
              <a:t>نمونه از</a:t>
            </a:r>
            <a:endParaRPr lang="en-US" sz="1500" b="1" dirty="0">
              <a:solidFill>
                <a:schemeClr val="accent5">
                  <a:lumMod val="50000"/>
                </a:schemeClr>
              </a:solidFill>
              <a:latin typeface="Cambria" panose="02040503050406030204" pitchFamily="18" charset="0"/>
            </a:endParaRPr>
          </a:p>
        </p:txBody>
      </p:sp>
      <p:sp>
        <p:nvSpPr>
          <p:cNvPr id="164" name="Text Box 16"/>
          <p:cNvSpPr txBox="1">
            <a:spLocks noChangeArrowheads="1"/>
          </p:cNvSpPr>
          <p:nvPr/>
        </p:nvSpPr>
        <p:spPr bwMode="auto">
          <a:xfrm rot="19014428">
            <a:off x="6682436" y="2964657"/>
            <a:ext cx="416078" cy="245837"/>
          </a:xfrm>
          <a:prstGeom prst="rect">
            <a:avLst/>
          </a:prstGeom>
          <a:noFill/>
          <a:ln w="12700">
            <a:noFill/>
            <a:miter lim="800000"/>
            <a:headEnd/>
            <a:tailEnd/>
          </a:ln>
        </p:spPr>
        <p:txBody>
          <a:bodyPr wrap="square">
            <a:spAutoFit/>
          </a:bodyPr>
          <a:lstStyle/>
          <a:p>
            <a:pPr algn="ctr">
              <a:lnSpc>
                <a:spcPct val="114000"/>
              </a:lnSpc>
              <a:buClr>
                <a:schemeClr val="bg1">
                  <a:lumMod val="50000"/>
                </a:schemeClr>
              </a:buClr>
              <a:buSzPct val="50000"/>
            </a:pPr>
            <a:r>
              <a:rPr lang="fa-IR" altLang="zh-CN" sz="875" b="1" dirty="0">
                <a:solidFill>
                  <a:schemeClr val="bg1">
                    <a:lumMod val="50000"/>
                  </a:schemeClr>
                </a:solidFill>
                <a:latin typeface="Cambria" panose="02040503050406030204" pitchFamily="18" charset="0"/>
                <a:cs typeface="Calibri" pitchFamily="34" charset="0"/>
              </a:rPr>
              <a:t>کنر</a:t>
            </a:r>
            <a:endParaRPr lang="en-US" altLang="zh-CN" sz="875" b="1" dirty="0">
              <a:solidFill>
                <a:schemeClr val="bg1">
                  <a:lumMod val="50000"/>
                </a:schemeClr>
              </a:solidFill>
              <a:latin typeface="Cambria" panose="02040503050406030204" pitchFamily="18" charset="0"/>
              <a:cs typeface="Calibri" pitchFamily="34" charset="0"/>
            </a:endParaRPr>
          </a:p>
        </p:txBody>
      </p:sp>
      <p:sp>
        <p:nvSpPr>
          <p:cNvPr id="165" name="Text Box 16"/>
          <p:cNvSpPr txBox="1">
            <a:spLocks noChangeArrowheads="1"/>
          </p:cNvSpPr>
          <p:nvPr/>
        </p:nvSpPr>
        <p:spPr bwMode="auto">
          <a:xfrm rot="1046538">
            <a:off x="5825438" y="2962580"/>
            <a:ext cx="450314" cy="223907"/>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fa-IR" altLang="zh-CN" sz="750" b="1" dirty="0">
                <a:solidFill>
                  <a:schemeClr val="bg1">
                    <a:lumMod val="50000"/>
                  </a:schemeClr>
                </a:solidFill>
                <a:latin typeface="Cambria" panose="02040503050406030204" pitchFamily="18" charset="0"/>
                <a:cs typeface="Calibri" pitchFamily="34" charset="0"/>
              </a:rPr>
              <a:t>کاپیسا</a:t>
            </a:r>
            <a:endParaRPr lang="en-US" altLang="zh-CN" sz="750" b="1" dirty="0">
              <a:solidFill>
                <a:schemeClr val="bg1">
                  <a:lumMod val="50000"/>
                </a:schemeClr>
              </a:solidFill>
              <a:latin typeface="Cambria" panose="02040503050406030204" pitchFamily="18" charset="0"/>
              <a:cs typeface="Calibri" pitchFamily="34" charset="0"/>
            </a:endParaRPr>
          </a:p>
        </p:txBody>
      </p:sp>
      <p:sp>
        <p:nvSpPr>
          <p:cNvPr id="166" name="Text Box 16"/>
          <p:cNvSpPr txBox="1">
            <a:spLocks noChangeArrowheads="1"/>
          </p:cNvSpPr>
          <p:nvPr/>
        </p:nvSpPr>
        <p:spPr bwMode="auto">
          <a:xfrm rot="19345737">
            <a:off x="6051138" y="3123112"/>
            <a:ext cx="666790" cy="223907"/>
          </a:xfrm>
          <a:prstGeom prst="rect">
            <a:avLst/>
          </a:prstGeom>
          <a:noFill/>
          <a:ln w="12700">
            <a:noFill/>
            <a:miter lim="800000"/>
            <a:headEnd/>
            <a:tailEnd/>
          </a:ln>
        </p:spPr>
        <p:txBody>
          <a:bodyPr wrap="square">
            <a:spAutoFit/>
          </a:bodyPr>
          <a:lstStyle/>
          <a:p>
            <a:pPr algn="ctr">
              <a:lnSpc>
                <a:spcPct val="114000"/>
              </a:lnSpc>
              <a:buClr>
                <a:schemeClr val="bg1">
                  <a:lumMod val="50000"/>
                </a:schemeClr>
              </a:buClr>
              <a:buSzPct val="50000"/>
            </a:pPr>
            <a:r>
              <a:rPr lang="fa-IR" altLang="zh-CN" sz="750" b="1" dirty="0">
                <a:solidFill>
                  <a:schemeClr val="bg1">
                    <a:lumMod val="50000"/>
                  </a:schemeClr>
                </a:solidFill>
                <a:latin typeface="Cambria" panose="02040503050406030204" pitchFamily="18" charset="0"/>
                <a:cs typeface="Calibri" pitchFamily="34" charset="0"/>
              </a:rPr>
              <a:t>لغمان</a:t>
            </a:r>
            <a:endParaRPr lang="en-US" altLang="zh-CN" sz="625" b="1" dirty="0">
              <a:solidFill>
                <a:schemeClr val="bg1">
                  <a:lumMod val="50000"/>
                </a:schemeClr>
              </a:solidFill>
              <a:latin typeface="Cambria" panose="02040503050406030204" pitchFamily="18" charset="0"/>
              <a:cs typeface="Calibri" pitchFamily="34" charset="0"/>
            </a:endParaRPr>
          </a:p>
        </p:txBody>
      </p:sp>
      <p:sp>
        <p:nvSpPr>
          <p:cNvPr id="167" name="Text Box 16"/>
          <p:cNvSpPr txBox="1">
            <a:spLocks noChangeArrowheads="1"/>
          </p:cNvSpPr>
          <p:nvPr/>
        </p:nvSpPr>
        <p:spPr bwMode="auto">
          <a:xfrm>
            <a:off x="5205127" y="1980684"/>
            <a:ext cx="778786" cy="256865"/>
          </a:xfrm>
          <a:prstGeom prst="rect">
            <a:avLst/>
          </a:prstGeom>
          <a:noFill/>
          <a:ln w="12700">
            <a:noFill/>
            <a:miter lim="800000"/>
            <a:headEnd/>
            <a:tailEnd/>
          </a:ln>
        </p:spPr>
        <p:txBody>
          <a:bodyPr wrap="square">
            <a:spAutoFit/>
          </a:bodyPr>
          <a:lstStyle/>
          <a:p>
            <a:pPr algn="ctr">
              <a:lnSpc>
                <a:spcPct val="114000"/>
              </a:lnSpc>
              <a:buClr>
                <a:schemeClr val="bg1">
                  <a:lumMod val="50000"/>
                </a:schemeClr>
              </a:buClr>
              <a:buSzPct val="50000"/>
            </a:pPr>
            <a:r>
              <a:rPr lang="fa-IR" altLang="zh-CN" sz="938" b="1" dirty="0">
                <a:solidFill>
                  <a:schemeClr val="bg1"/>
                </a:solidFill>
                <a:latin typeface="Cambria" panose="02040503050406030204" pitchFamily="18" charset="0"/>
                <a:cs typeface="Calibri" pitchFamily="34" charset="0"/>
              </a:rPr>
              <a:t>کندز</a:t>
            </a:r>
            <a:endParaRPr lang="en-US" altLang="zh-CN" sz="938" b="1" dirty="0">
              <a:solidFill>
                <a:schemeClr val="bg1"/>
              </a:solidFill>
              <a:latin typeface="Cambria" panose="02040503050406030204" pitchFamily="18" charset="0"/>
              <a:cs typeface="Calibri" pitchFamily="34" charset="0"/>
            </a:endParaRPr>
          </a:p>
        </p:txBody>
      </p:sp>
      <p:graphicFrame>
        <p:nvGraphicFramePr>
          <p:cNvPr id="3" name="Table 2"/>
          <p:cNvGraphicFramePr>
            <a:graphicFrameLocks noGrp="1"/>
          </p:cNvGraphicFramePr>
          <p:nvPr>
            <p:extLst/>
          </p:nvPr>
        </p:nvGraphicFramePr>
        <p:xfrm>
          <a:off x="7358699" y="6614850"/>
          <a:ext cx="4466175" cy="238126"/>
        </p:xfrm>
        <a:graphic>
          <a:graphicData uri="http://schemas.openxmlformats.org/drawingml/2006/table">
            <a:tbl>
              <a:tblPr firstRow="1" bandRow="1">
                <a:tableStyleId>{5C22544A-7EE6-4342-B048-85BDC9FD1C3A}</a:tableStyleId>
              </a:tblPr>
              <a:tblGrid>
                <a:gridCol w="884449">
                  <a:extLst>
                    <a:ext uri="{9D8B030D-6E8A-4147-A177-3AD203B41FA5}">
                      <a16:colId xmlns="" xmlns:a16="http://schemas.microsoft.com/office/drawing/2014/main" val="20000"/>
                    </a:ext>
                  </a:extLst>
                </a:gridCol>
                <a:gridCol w="777397">
                  <a:extLst>
                    <a:ext uri="{9D8B030D-6E8A-4147-A177-3AD203B41FA5}">
                      <a16:colId xmlns="" xmlns:a16="http://schemas.microsoft.com/office/drawing/2014/main" val="20001"/>
                    </a:ext>
                  </a:extLst>
                </a:gridCol>
                <a:gridCol w="879351">
                  <a:extLst>
                    <a:ext uri="{9D8B030D-6E8A-4147-A177-3AD203B41FA5}">
                      <a16:colId xmlns="" xmlns:a16="http://schemas.microsoft.com/office/drawing/2014/main" val="20002"/>
                    </a:ext>
                  </a:extLst>
                </a:gridCol>
                <a:gridCol w="1002533">
                  <a:extLst>
                    <a:ext uri="{9D8B030D-6E8A-4147-A177-3AD203B41FA5}">
                      <a16:colId xmlns="" xmlns:a16="http://schemas.microsoft.com/office/drawing/2014/main" val="20003"/>
                    </a:ext>
                  </a:extLst>
                </a:gridCol>
                <a:gridCol w="922445">
                  <a:extLst>
                    <a:ext uri="{9D8B030D-6E8A-4147-A177-3AD203B41FA5}">
                      <a16:colId xmlns="" xmlns:a16="http://schemas.microsoft.com/office/drawing/2014/main" val="20004"/>
                    </a:ext>
                  </a:extLst>
                </a:gridCol>
              </a:tblGrid>
              <a:tr h="2357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1000" dirty="0" smtClean="0">
                          <a:solidFill>
                            <a:schemeClr val="tx1"/>
                          </a:solidFill>
                        </a:rPr>
                        <a:t>میوه جات</a:t>
                      </a:r>
                      <a:endParaRPr lang="en-US" sz="1000" dirty="0">
                        <a:solidFill>
                          <a:schemeClr val="tx1"/>
                        </a:solidFill>
                      </a:endParaRPr>
                    </a:p>
                  </a:txBody>
                  <a:tcPr marL="85725" marR="85725" marT="42863" marB="42863">
                    <a:solidFill>
                      <a:srgbClr val="2E75B6"/>
                    </a:solidFill>
                  </a:tcPr>
                </a:tc>
                <a:tc>
                  <a:txBody>
                    <a:bodyPr/>
                    <a:lstStyle/>
                    <a:p>
                      <a:pPr algn="ctr"/>
                      <a:r>
                        <a:rPr lang="fa-IR" sz="1000" dirty="0" smtClean="0">
                          <a:solidFill>
                            <a:schemeClr val="tx1"/>
                          </a:solidFill>
                        </a:rPr>
                        <a:t>سبزیجات</a:t>
                      </a:r>
                      <a:r>
                        <a:rPr lang="en-US" sz="1000" dirty="0" smtClean="0">
                          <a:solidFill>
                            <a:schemeClr val="tx1"/>
                          </a:solidFill>
                        </a:rPr>
                        <a:t> </a:t>
                      </a:r>
                      <a:endParaRPr lang="en-US" sz="1000" dirty="0">
                        <a:solidFill>
                          <a:schemeClr val="tx1"/>
                        </a:solidFill>
                      </a:endParaRPr>
                    </a:p>
                  </a:txBody>
                  <a:tcPr marL="85725" marR="85725" marT="42863" marB="42863">
                    <a:solidFill>
                      <a:srgbClr val="00B050"/>
                    </a:solidFill>
                  </a:tcPr>
                </a:tc>
                <a:tc>
                  <a:txBody>
                    <a:bodyPr/>
                    <a:lstStyle/>
                    <a:p>
                      <a:pPr algn="ctr"/>
                      <a:r>
                        <a:rPr lang="fa-IR" sz="1000" dirty="0" smtClean="0">
                          <a:solidFill>
                            <a:schemeClr val="tx1"/>
                          </a:solidFill>
                        </a:rPr>
                        <a:t>حبوبات</a:t>
                      </a:r>
                      <a:r>
                        <a:rPr lang="en-US" sz="1000" dirty="0" smtClean="0">
                          <a:solidFill>
                            <a:schemeClr val="tx1"/>
                          </a:solidFill>
                        </a:rPr>
                        <a:t> </a:t>
                      </a:r>
                      <a:endParaRPr lang="en-US" sz="1000" dirty="0">
                        <a:solidFill>
                          <a:schemeClr val="tx1"/>
                        </a:solidFill>
                      </a:endParaRPr>
                    </a:p>
                  </a:txBody>
                  <a:tcPr marL="85725" marR="85725" marT="42863" marB="42863">
                    <a:solidFill>
                      <a:schemeClr val="accent4">
                        <a:lumMod val="75000"/>
                      </a:schemeClr>
                    </a:solidFill>
                  </a:tcPr>
                </a:tc>
                <a:tc>
                  <a:txBody>
                    <a:bodyPr/>
                    <a:lstStyle/>
                    <a:p>
                      <a:pPr algn="ctr"/>
                      <a:r>
                        <a:rPr lang="fa-IR" sz="1000" dirty="0" smtClean="0">
                          <a:solidFill>
                            <a:schemeClr val="tx1"/>
                          </a:solidFill>
                        </a:rPr>
                        <a:t>مغزیات</a:t>
                      </a:r>
                      <a:endParaRPr lang="en-US" sz="1000" dirty="0">
                        <a:solidFill>
                          <a:schemeClr val="tx1"/>
                        </a:solidFill>
                      </a:endParaRPr>
                    </a:p>
                  </a:txBody>
                  <a:tcPr marL="85725" marR="85725" marT="42863" marB="42863">
                    <a:solidFill>
                      <a:srgbClr val="F9A807"/>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1000" dirty="0" smtClean="0">
                          <a:solidFill>
                            <a:schemeClr val="tx1"/>
                          </a:solidFill>
                        </a:rPr>
                        <a:t>وغیره</a:t>
                      </a:r>
                      <a:endParaRPr lang="en-US" sz="1000" dirty="0">
                        <a:solidFill>
                          <a:schemeClr val="tx1"/>
                        </a:solidFill>
                      </a:endParaRPr>
                    </a:p>
                  </a:txBody>
                  <a:tcPr marL="85725" marR="85725" marT="42863" marB="42863">
                    <a:solidFill>
                      <a:schemeClr val="accent4">
                        <a:lumMod val="40000"/>
                        <a:lumOff val="60000"/>
                      </a:schemeClr>
                    </a:solidFill>
                  </a:tcPr>
                </a:tc>
                <a:extLst>
                  <a:ext uri="{0D108BD9-81ED-4DB2-BD59-A6C34878D82A}">
                    <a16:rowId xmlns="" xmlns:a16="http://schemas.microsoft.com/office/drawing/2014/main" val="10000"/>
                  </a:ext>
                </a:extLst>
              </a:tr>
            </a:tbl>
          </a:graphicData>
        </a:graphic>
      </p:graphicFrame>
      <p:cxnSp>
        <p:nvCxnSpPr>
          <p:cNvPr id="178" name="Straight Connector 177"/>
          <p:cNvCxnSpPr/>
          <p:nvPr/>
        </p:nvCxnSpPr>
        <p:spPr>
          <a:xfrm>
            <a:off x="390553" y="6819733"/>
            <a:ext cx="11413645" cy="0"/>
          </a:xfrm>
          <a:prstGeom prst="line">
            <a:avLst/>
          </a:prstGeom>
          <a:ln>
            <a:solidFill>
              <a:schemeClr val="tx1"/>
            </a:solidFill>
          </a:ln>
          <a:effectLst>
            <a:outerShdw blurRad="76200" dir="13500000" sy="23000" kx="1200000" algn="br" rotWithShape="0">
              <a:prstClr val="black">
                <a:alpha val="20000"/>
              </a:prstClr>
            </a:outerShdw>
          </a:effectLst>
        </p:spPr>
        <p:style>
          <a:lnRef idx="3">
            <a:schemeClr val="accent2"/>
          </a:lnRef>
          <a:fillRef idx="0">
            <a:schemeClr val="accent2"/>
          </a:fillRef>
          <a:effectRef idx="2">
            <a:schemeClr val="accent2"/>
          </a:effectRef>
          <a:fontRef idx="minor">
            <a:schemeClr val="tx1"/>
          </a:fontRef>
        </p:style>
      </p:cxnSp>
      <p:sp>
        <p:nvSpPr>
          <p:cNvPr id="7" name="Rectangle 6"/>
          <p:cNvSpPr/>
          <p:nvPr/>
        </p:nvSpPr>
        <p:spPr>
          <a:xfrm>
            <a:off x="3765795" y="6421355"/>
            <a:ext cx="931775" cy="1847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125" dirty="0">
                <a:solidFill>
                  <a:schemeClr val="accent5"/>
                </a:solidFill>
                <a:latin typeface="Cambria" panose="02040503050406030204" pitchFamily="18" charset="0"/>
              </a:rPr>
              <a:t>انگور %27</a:t>
            </a:r>
            <a:endParaRPr lang="en-GB" sz="1125" dirty="0">
              <a:solidFill>
                <a:schemeClr val="accent5"/>
              </a:solidFill>
              <a:latin typeface="Cambria" panose="02040503050406030204" pitchFamily="18" charset="0"/>
            </a:endParaRPr>
          </a:p>
        </p:txBody>
      </p:sp>
      <p:cxnSp>
        <p:nvCxnSpPr>
          <p:cNvPr id="9" name="Elbow Connector 8"/>
          <p:cNvCxnSpPr>
            <a:endCxn id="7" idx="1"/>
          </p:cNvCxnSpPr>
          <p:nvPr/>
        </p:nvCxnSpPr>
        <p:spPr>
          <a:xfrm rot="16200000" flipH="1">
            <a:off x="3284763" y="6032687"/>
            <a:ext cx="679856" cy="282207"/>
          </a:xfrm>
          <a:prstGeom prst="bentConnector2">
            <a:avLst/>
          </a:prstGeom>
          <a:ln>
            <a:solidFill>
              <a:srgbClr val="C00000"/>
            </a:solidFill>
            <a:prstDash val="dash"/>
            <a:headEnd type="oval"/>
          </a:ln>
        </p:spPr>
        <p:style>
          <a:lnRef idx="1">
            <a:schemeClr val="accent1"/>
          </a:lnRef>
          <a:fillRef idx="0">
            <a:schemeClr val="accent1"/>
          </a:fillRef>
          <a:effectRef idx="0">
            <a:schemeClr val="accent1"/>
          </a:effectRef>
          <a:fontRef idx="minor">
            <a:schemeClr val="tx1"/>
          </a:fontRef>
        </p:style>
      </p:cxnSp>
      <p:sp>
        <p:nvSpPr>
          <p:cNvPr id="179" name="Rectangle 178"/>
          <p:cNvSpPr/>
          <p:nvPr/>
        </p:nvSpPr>
        <p:spPr>
          <a:xfrm>
            <a:off x="3896462" y="6155223"/>
            <a:ext cx="1479979" cy="1803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125" dirty="0">
                <a:solidFill>
                  <a:schemeClr val="accent5"/>
                </a:solidFill>
                <a:latin typeface="Cambria" panose="02040503050406030204" pitchFamily="18" charset="0"/>
              </a:rPr>
              <a:t>انار %36</a:t>
            </a:r>
            <a:endParaRPr lang="en-GB" sz="1125" dirty="0">
              <a:solidFill>
                <a:schemeClr val="accent5"/>
              </a:solidFill>
              <a:latin typeface="Cambria" panose="02040503050406030204" pitchFamily="18" charset="0"/>
            </a:endParaRPr>
          </a:p>
        </p:txBody>
      </p:sp>
      <p:cxnSp>
        <p:nvCxnSpPr>
          <p:cNvPr id="180" name="Elbow Connector 179"/>
          <p:cNvCxnSpPr>
            <a:endCxn id="179" idx="0"/>
          </p:cNvCxnSpPr>
          <p:nvPr/>
        </p:nvCxnSpPr>
        <p:spPr>
          <a:xfrm>
            <a:off x="3510139" y="5833863"/>
            <a:ext cx="1126313" cy="321360"/>
          </a:xfrm>
          <a:prstGeom prst="bentConnector2">
            <a:avLst/>
          </a:prstGeom>
          <a:ln>
            <a:solidFill>
              <a:srgbClr val="C00000"/>
            </a:solidFill>
            <a:prstDash val="dash"/>
            <a:headEnd type="oval"/>
          </a:ln>
        </p:spPr>
        <p:style>
          <a:lnRef idx="1">
            <a:schemeClr val="accent1"/>
          </a:lnRef>
          <a:fillRef idx="0">
            <a:schemeClr val="accent1"/>
          </a:fillRef>
          <a:effectRef idx="0">
            <a:schemeClr val="accent1"/>
          </a:effectRef>
          <a:fontRef idx="minor">
            <a:schemeClr val="tx1"/>
          </a:fontRef>
        </p:style>
      </p:cxnSp>
      <p:sp>
        <p:nvSpPr>
          <p:cNvPr id="183" name="Rectangle 182"/>
          <p:cNvSpPr/>
          <p:nvPr/>
        </p:nvSpPr>
        <p:spPr>
          <a:xfrm>
            <a:off x="4653690" y="5603699"/>
            <a:ext cx="1479979" cy="1803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125" dirty="0">
                <a:solidFill>
                  <a:schemeClr val="accent4">
                    <a:lumMod val="50000"/>
                  </a:schemeClr>
                </a:solidFill>
                <a:latin typeface="Cambria" panose="02040503050406030204" pitchFamily="18" charset="0"/>
              </a:rPr>
              <a:t>بادام %26</a:t>
            </a:r>
            <a:endParaRPr lang="en-GB" sz="1125" dirty="0">
              <a:solidFill>
                <a:schemeClr val="accent4">
                  <a:lumMod val="50000"/>
                </a:schemeClr>
              </a:solidFill>
              <a:latin typeface="Cambria" panose="02040503050406030204" pitchFamily="18" charset="0"/>
            </a:endParaRPr>
          </a:p>
        </p:txBody>
      </p:sp>
      <p:cxnSp>
        <p:nvCxnSpPr>
          <p:cNvPr id="186" name="Elbow Connector 185"/>
          <p:cNvCxnSpPr>
            <a:endCxn id="183" idx="0"/>
          </p:cNvCxnSpPr>
          <p:nvPr/>
        </p:nvCxnSpPr>
        <p:spPr>
          <a:xfrm rot="16200000" flipH="1">
            <a:off x="4881404" y="5091422"/>
            <a:ext cx="605266" cy="419288"/>
          </a:xfrm>
          <a:prstGeom prst="bentConnector3">
            <a:avLst>
              <a:gd name="adj1" fmla="val 2789"/>
            </a:avLst>
          </a:prstGeom>
          <a:ln>
            <a:solidFill>
              <a:srgbClr val="C00000"/>
            </a:solidFill>
            <a:prstDash val="dash"/>
            <a:headEnd type="oval"/>
          </a:ln>
        </p:spPr>
        <p:style>
          <a:lnRef idx="1">
            <a:schemeClr val="accent1"/>
          </a:lnRef>
          <a:fillRef idx="0">
            <a:schemeClr val="accent1"/>
          </a:fillRef>
          <a:effectRef idx="0">
            <a:schemeClr val="accent1"/>
          </a:effectRef>
          <a:fontRef idx="minor">
            <a:schemeClr val="tx1"/>
          </a:fontRef>
        </p:style>
      </p:cxnSp>
      <p:sp>
        <p:nvSpPr>
          <p:cNvPr id="187" name="Rectangle 186"/>
          <p:cNvSpPr/>
          <p:nvPr/>
        </p:nvSpPr>
        <p:spPr>
          <a:xfrm>
            <a:off x="5385253" y="5215897"/>
            <a:ext cx="1857395" cy="1571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125" dirty="0">
                <a:solidFill>
                  <a:schemeClr val="accent4">
                    <a:lumMod val="50000"/>
                  </a:schemeClr>
                </a:solidFill>
                <a:latin typeface="Cambria" panose="02040503050406030204" pitchFamily="18" charset="0"/>
              </a:rPr>
              <a:t>جلغوزه %74 (تخمین شده)</a:t>
            </a:r>
            <a:r>
              <a:rPr lang="en-US" sz="1125" dirty="0">
                <a:solidFill>
                  <a:schemeClr val="accent4">
                    <a:lumMod val="50000"/>
                  </a:schemeClr>
                </a:solidFill>
                <a:latin typeface="Cambria" panose="02040503050406030204" pitchFamily="18" charset="0"/>
              </a:rPr>
              <a:t> </a:t>
            </a:r>
            <a:endParaRPr lang="en-GB" sz="1125" dirty="0">
              <a:solidFill>
                <a:schemeClr val="accent4">
                  <a:lumMod val="50000"/>
                </a:schemeClr>
              </a:solidFill>
              <a:latin typeface="Cambria" panose="02040503050406030204" pitchFamily="18" charset="0"/>
            </a:endParaRPr>
          </a:p>
        </p:txBody>
      </p:sp>
      <p:cxnSp>
        <p:nvCxnSpPr>
          <p:cNvPr id="188" name="Elbow Connector 187"/>
          <p:cNvCxnSpPr>
            <a:endCxn id="187" idx="0"/>
          </p:cNvCxnSpPr>
          <p:nvPr/>
        </p:nvCxnSpPr>
        <p:spPr>
          <a:xfrm rot="16200000" flipH="1">
            <a:off x="5692173" y="4594119"/>
            <a:ext cx="1111104" cy="132450"/>
          </a:xfrm>
          <a:prstGeom prst="bentConnector3">
            <a:avLst>
              <a:gd name="adj1" fmla="val 50000"/>
            </a:avLst>
          </a:prstGeom>
          <a:ln>
            <a:solidFill>
              <a:srgbClr val="C00000"/>
            </a:solidFill>
            <a:prstDash val="dash"/>
            <a:headEnd type="oval"/>
          </a:ln>
        </p:spPr>
        <p:style>
          <a:lnRef idx="1">
            <a:schemeClr val="accent1"/>
          </a:lnRef>
          <a:fillRef idx="0">
            <a:schemeClr val="accent1"/>
          </a:fillRef>
          <a:effectRef idx="0">
            <a:schemeClr val="accent1"/>
          </a:effectRef>
          <a:fontRef idx="minor">
            <a:schemeClr val="tx1"/>
          </a:fontRef>
        </p:style>
      </p:cxnSp>
      <p:sp>
        <p:nvSpPr>
          <p:cNvPr id="189" name="Rectangle 188"/>
          <p:cNvSpPr/>
          <p:nvPr/>
        </p:nvSpPr>
        <p:spPr>
          <a:xfrm>
            <a:off x="6360171" y="4442178"/>
            <a:ext cx="998528" cy="1604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125" dirty="0">
                <a:solidFill>
                  <a:schemeClr val="accent5"/>
                </a:solidFill>
                <a:latin typeface="Cambria" panose="02040503050406030204" pitchFamily="18" charset="0"/>
              </a:rPr>
              <a:t>سیب %28</a:t>
            </a:r>
            <a:endParaRPr lang="en-GB" sz="1125" dirty="0">
              <a:solidFill>
                <a:srgbClr val="2E75B6"/>
              </a:solidFill>
              <a:latin typeface="Cambria" panose="02040503050406030204" pitchFamily="18" charset="0"/>
            </a:endParaRPr>
          </a:p>
        </p:txBody>
      </p:sp>
      <p:cxnSp>
        <p:nvCxnSpPr>
          <p:cNvPr id="190" name="Elbow Connector 189"/>
          <p:cNvCxnSpPr>
            <a:endCxn id="189" idx="0"/>
          </p:cNvCxnSpPr>
          <p:nvPr/>
        </p:nvCxnSpPr>
        <p:spPr>
          <a:xfrm>
            <a:off x="5454860" y="3726804"/>
            <a:ext cx="1404576" cy="715374"/>
          </a:xfrm>
          <a:prstGeom prst="bentConnector2">
            <a:avLst/>
          </a:prstGeom>
          <a:ln>
            <a:solidFill>
              <a:srgbClr val="C00000"/>
            </a:solidFill>
            <a:prstDash val="dash"/>
            <a:headEnd type="oval"/>
          </a:ln>
        </p:spPr>
        <p:style>
          <a:lnRef idx="1">
            <a:schemeClr val="accent1"/>
          </a:lnRef>
          <a:fillRef idx="0">
            <a:schemeClr val="accent1"/>
          </a:fillRef>
          <a:effectRef idx="0">
            <a:schemeClr val="accent1"/>
          </a:effectRef>
          <a:fontRef idx="minor">
            <a:schemeClr val="tx1"/>
          </a:fontRef>
        </p:style>
      </p:cxnSp>
      <p:sp>
        <p:nvSpPr>
          <p:cNvPr id="191" name="Rectangle 190"/>
          <p:cNvSpPr/>
          <p:nvPr/>
        </p:nvSpPr>
        <p:spPr>
          <a:xfrm>
            <a:off x="6780810" y="3299333"/>
            <a:ext cx="716090" cy="3573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125" dirty="0">
                <a:solidFill>
                  <a:srgbClr val="00B050"/>
                </a:solidFill>
                <a:latin typeface="Cambria" panose="02040503050406030204" pitchFamily="18" charset="0"/>
              </a:rPr>
              <a:t>پیاز </a:t>
            </a:r>
          </a:p>
          <a:p>
            <a:pPr algn="ctr"/>
            <a:r>
              <a:rPr lang="fa-IR" sz="1125" dirty="0">
                <a:solidFill>
                  <a:srgbClr val="00B050"/>
                </a:solidFill>
                <a:latin typeface="Cambria" panose="02040503050406030204" pitchFamily="18" charset="0"/>
              </a:rPr>
              <a:t>%60</a:t>
            </a:r>
            <a:endParaRPr lang="en-US" sz="1125" dirty="0">
              <a:solidFill>
                <a:srgbClr val="00B050"/>
              </a:solidFill>
              <a:latin typeface="Cambria" panose="02040503050406030204" pitchFamily="18" charset="0"/>
            </a:endParaRPr>
          </a:p>
        </p:txBody>
      </p:sp>
      <p:cxnSp>
        <p:nvCxnSpPr>
          <p:cNvPr id="192" name="Elbow Connector 191"/>
          <p:cNvCxnSpPr>
            <a:cxnSpLocks/>
          </p:cNvCxnSpPr>
          <p:nvPr/>
        </p:nvCxnSpPr>
        <p:spPr>
          <a:xfrm rot="16200000" flipH="1">
            <a:off x="6463419" y="2988702"/>
            <a:ext cx="57276" cy="820232"/>
          </a:xfrm>
          <a:prstGeom prst="bentConnector2">
            <a:avLst/>
          </a:prstGeom>
          <a:ln>
            <a:solidFill>
              <a:srgbClr val="C00000"/>
            </a:solidFill>
            <a:prstDash val="dash"/>
            <a:headEnd type="oval"/>
          </a:ln>
        </p:spPr>
        <p:style>
          <a:lnRef idx="1">
            <a:schemeClr val="accent1"/>
          </a:lnRef>
          <a:fillRef idx="0">
            <a:schemeClr val="accent1"/>
          </a:fillRef>
          <a:effectRef idx="0">
            <a:schemeClr val="accent1"/>
          </a:effectRef>
          <a:fontRef idx="minor">
            <a:schemeClr val="tx1"/>
          </a:fontRef>
        </p:style>
      </p:cxnSp>
      <p:sp>
        <p:nvSpPr>
          <p:cNvPr id="194" name="Rectangle 193"/>
          <p:cNvSpPr/>
          <p:nvPr/>
        </p:nvSpPr>
        <p:spPr>
          <a:xfrm>
            <a:off x="5538660" y="1177868"/>
            <a:ext cx="1002964" cy="2005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938" dirty="0">
                <a:solidFill>
                  <a:schemeClr val="accent6">
                    <a:lumMod val="75000"/>
                  </a:schemeClr>
                </a:solidFill>
                <a:latin typeface="Cambria" panose="02040503050406030204" pitchFamily="18" charset="0"/>
              </a:rPr>
              <a:t>رومی %28</a:t>
            </a:r>
            <a:endParaRPr lang="en-GB" sz="938" dirty="0">
              <a:solidFill>
                <a:schemeClr val="accent6">
                  <a:lumMod val="75000"/>
                </a:schemeClr>
              </a:solidFill>
              <a:latin typeface="Cambria" panose="02040503050406030204" pitchFamily="18" charset="0"/>
            </a:endParaRPr>
          </a:p>
        </p:txBody>
      </p:sp>
      <p:cxnSp>
        <p:nvCxnSpPr>
          <p:cNvPr id="195" name="Elbow Connector 194"/>
          <p:cNvCxnSpPr>
            <a:endCxn id="194" idx="2"/>
          </p:cNvCxnSpPr>
          <p:nvPr/>
        </p:nvCxnSpPr>
        <p:spPr>
          <a:xfrm rot="5400000" flipH="1" flipV="1">
            <a:off x="5057900" y="2015779"/>
            <a:ext cx="1619586" cy="344899"/>
          </a:xfrm>
          <a:prstGeom prst="bentConnector3">
            <a:avLst>
              <a:gd name="adj1" fmla="val 93688"/>
            </a:avLst>
          </a:prstGeom>
          <a:ln>
            <a:solidFill>
              <a:schemeClr val="tx1">
                <a:lumMod val="95000"/>
                <a:lumOff val="5000"/>
              </a:schemeClr>
            </a:solidFill>
            <a:prstDash val="dash"/>
            <a:headEnd type="oval"/>
          </a:ln>
        </p:spPr>
        <p:style>
          <a:lnRef idx="1">
            <a:schemeClr val="accent1"/>
          </a:lnRef>
          <a:fillRef idx="0">
            <a:schemeClr val="accent1"/>
          </a:fillRef>
          <a:effectRef idx="0">
            <a:schemeClr val="accent1"/>
          </a:effectRef>
          <a:fontRef idx="minor">
            <a:schemeClr val="tx1"/>
          </a:fontRef>
        </p:style>
      </p:cxnSp>
      <p:sp>
        <p:nvSpPr>
          <p:cNvPr id="201" name="Rectangle 200"/>
          <p:cNvSpPr/>
          <p:nvPr/>
        </p:nvSpPr>
        <p:spPr>
          <a:xfrm>
            <a:off x="662253" y="2419997"/>
            <a:ext cx="962629" cy="1852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125" dirty="0">
                <a:solidFill>
                  <a:schemeClr val="accent4">
                    <a:lumMod val="50000"/>
                  </a:schemeClr>
                </a:solidFill>
                <a:latin typeface="Cambria" panose="02040503050406030204" pitchFamily="18" charset="0"/>
              </a:rPr>
              <a:t>گندم %12</a:t>
            </a:r>
            <a:endParaRPr lang="en-GB" sz="1125" dirty="0">
              <a:solidFill>
                <a:schemeClr val="accent4">
                  <a:lumMod val="50000"/>
                </a:schemeClr>
              </a:solidFill>
              <a:latin typeface="Cambria" panose="02040503050406030204" pitchFamily="18" charset="0"/>
            </a:endParaRPr>
          </a:p>
        </p:txBody>
      </p:sp>
      <p:cxnSp>
        <p:nvCxnSpPr>
          <p:cNvPr id="202" name="Elbow Connector 201"/>
          <p:cNvCxnSpPr>
            <a:endCxn id="201" idx="2"/>
          </p:cNvCxnSpPr>
          <p:nvPr/>
        </p:nvCxnSpPr>
        <p:spPr>
          <a:xfrm rot="16200000" flipV="1">
            <a:off x="1082404" y="2666424"/>
            <a:ext cx="595647" cy="473318"/>
          </a:xfrm>
          <a:prstGeom prst="bentConnector3">
            <a:avLst>
              <a:gd name="adj1" fmla="val -257"/>
            </a:avLst>
          </a:prstGeom>
          <a:ln>
            <a:solidFill>
              <a:srgbClr val="C00000"/>
            </a:solidFill>
            <a:prstDash val="dash"/>
            <a:headEnd type="oval"/>
          </a:ln>
        </p:spPr>
        <p:style>
          <a:lnRef idx="1">
            <a:schemeClr val="accent1"/>
          </a:lnRef>
          <a:fillRef idx="0">
            <a:schemeClr val="accent1"/>
          </a:fillRef>
          <a:effectRef idx="0">
            <a:schemeClr val="accent1"/>
          </a:effectRef>
          <a:fontRef idx="minor">
            <a:schemeClr val="tx1"/>
          </a:fontRef>
        </p:style>
      </p:cxnSp>
      <p:sp>
        <p:nvSpPr>
          <p:cNvPr id="209" name="Rectangle 208"/>
          <p:cNvSpPr/>
          <p:nvPr/>
        </p:nvSpPr>
        <p:spPr>
          <a:xfrm>
            <a:off x="2599977" y="1503871"/>
            <a:ext cx="1025902" cy="1852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125" dirty="0">
                <a:solidFill>
                  <a:schemeClr val="accent6">
                    <a:lumMod val="75000"/>
                  </a:schemeClr>
                </a:solidFill>
                <a:latin typeface="Cambria" panose="02040503050406030204" pitchFamily="18" charset="0"/>
              </a:rPr>
              <a:t>کچالو %68</a:t>
            </a:r>
            <a:endParaRPr lang="en-GB" sz="1125" dirty="0">
              <a:solidFill>
                <a:schemeClr val="accent6">
                  <a:lumMod val="75000"/>
                </a:schemeClr>
              </a:solidFill>
              <a:latin typeface="Cambria" panose="02040503050406030204" pitchFamily="18" charset="0"/>
            </a:endParaRPr>
          </a:p>
        </p:txBody>
      </p:sp>
      <p:cxnSp>
        <p:nvCxnSpPr>
          <p:cNvPr id="210" name="Elbow Connector 209"/>
          <p:cNvCxnSpPr>
            <a:stCxn id="117" idx="1"/>
            <a:endCxn id="209" idx="2"/>
          </p:cNvCxnSpPr>
          <p:nvPr/>
        </p:nvCxnSpPr>
        <p:spPr>
          <a:xfrm rot="10800000">
            <a:off x="3112928" y="1689134"/>
            <a:ext cx="1389244" cy="1437531"/>
          </a:xfrm>
          <a:prstGeom prst="bentConnector2">
            <a:avLst/>
          </a:prstGeom>
          <a:ln>
            <a:solidFill>
              <a:schemeClr val="tx1"/>
            </a:solidFill>
            <a:prstDash val="dash"/>
            <a:headEnd type="oval"/>
          </a:ln>
        </p:spPr>
        <p:style>
          <a:lnRef idx="1">
            <a:schemeClr val="accent1"/>
          </a:lnRef>
          <a:fillRef idx="0">
            <a:schemeClr val="accent1"/>
          </a:fillRef>
          <a:effectRef idx="0">
            <a:schemeClr val="accent1"/>
          </a:effectRef>
          <a:fontRef idx="minor">
            <a:schemeClr val="tx1"/>
          </a:fontRef>
        </p:style>
      </p:cxnSp>
      <p:sp>
        <p:nvSpPr>
          <p:cNvPr id="217" name="Rectangle 216"/>
          <p:cNvSpPr/>
          <p:nvPr/>
        </p:nvSpPr>
        <p:spPr>
          <a:xfrm>
            <a:off x="3788224" y="1379267"/>
            <a:ext cx="909739" cy="1852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125" dirty="0">
                <a:solidFill>
                  <a:schemeClr val="accent4">
                    <a:lumMod val="75000"/>
                  </a:schemeClr>
                </a:solidFill>
                <a:latin typeface="Cambria" panose="02040503050406030204" pitchFamily="18" charset="0"/>
              </a:rPr>
              <a:t>پخته %46</a:t>
            </a:r>
            <a:endParaRPr lang="en-GB" sz="1125" dirty="0">
              <a:solidFill>
                <a:schemeClr val="accent4">
                  <a:lumMod val="75000"/>
                </a:schemeClr>
              </a:solidFill>
              <a:latin typeface="Cambria" panose="02040503050406030204" pitchFamily="18" charset="0"/>
            </a:endParaRPr>
          </a:p>
        </p:txBody>
      </p:sp>
      <p:cxnSp>
        <p:nvCxnSpPr>
          <p:cNvPr id="218" name="Elbow Connector 217"/>
          <p:cNvCxnSpPr>
            <a:endCxn id="217" idx="3"/>
          </p:cNvCxnSpPr>
          <p:nvPr/>
        </p:nvCxnSpPr>
        <p:spPr>
          <a:xfrm rot="16200000" flipV="1">
            <a:off x="4513908" y="1655953"/>
            <a:ext cx="442620" cy="74511"/>
          </a:xfrm>
          <a:prstGeom prst="bentConnector2">
            <a:avLst/>
          </a:prstGeom>
          <a:ln>
            <a:solidFill>
              <a:srgbClr val="C00000"/>
            </a:solidFill>
            <a:prstDash val="dash"/>
            <a:headEnd type="oval"/>
          </a:ln>
        </p:spPr>
        <p:style>
          <a:lnRef idx="1">
            <a:schemeClr val="accent1"/>
          </a:lnRef>
          <a:fillRef idx="0">
            <a:schemeClr val="accent1"/>
          </a:fillRef>
          <a:effectRef idx="0">
            <a:schemeClr val="accent1"/>
          </a:effectRef>
          <a:fontRef idx="minor">
            <a:schemeClr val="tx1"/>
          </a:fontRef>
        </p:style>
      </p:cxnSp>
      <p:sp>
        <p:nvSpPr>
          <p:cNvPr id="221" name="Rectangle 220"/>
          <p:cNvSpPr/>
          <p:nvPr/>
        </p:nvSpPr>
        <p:spPr>
          <a:xfrm>
            <a:off x="4837949" y="1254306"/>
            <a:ext cx="909739" cy="1852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125" dirty="0">
                <a:solidFill>
                  <a:schemeClr val="accent4">
                    <a:lumMod val="50000"/>
                  </a:schemeClr>
                </a:solidFill>
                <a:latin typeface="Cambria" panose="02040503050406030204" pitchFamily="18" charset="0"/>
              </a:rPr>
              <a:t>برنج %26</a:t>
            </a:r>
            <a:endParaRPr lang="en-GB" sz="1125" dirty="0">
              <a:solidFill>
                <a:schemeClr val="accent4">
                  <a:lumMod val="50000"/>
                </a:schemeClr>
              </a:solidFill>
              <a:latin typeface="Cambria" panose="02040503050406030204" pitchFamily="18" charset="0"/>
            </a:endParaRPr>
          </a:p>
        </p:txBody>
      </p:sp>
      <p:cxnSp>
        <p:nvCxnSpPr>
          <p:cNvPr id="222" name="Elbow Connector 221"/>
          <p:cNvCxnSpPr/>
          <p:nvPr/>
        </p:nvCxnSpPr>
        <p:spPr>
          <a:xfrm rot="16200000" flipV="1">
            <a:off x="5217955" y="1487218"/>
            <a:ext cx="443646" cy="348346"/>
          </a:xfrm>
          <a:prstGeom prst="bentConnector3">
            <a:avLst>
              <a:gd name="adj1" fmla="val 89873"/>
            </a:avLst>
          </a:prstGeom>
          <a:ln>
            <a:solidFill>
              <a:srgbClr val="C00000"/>
            </a:solidFill>
            <a:prstDash val="dash"/>
            <a:headEnd type="oval"/>
          </a:ln>
        </p:spPr>
        <p:style>
          <a:lnRef idx="1">
            <a:schemeClr val="accent1"/>
          </a:lnRef>
          <a:fillRef idx="0">
            <a:schemeClr val="accent1"/>
          </a:fillRef>
          <a:effectRef idx="0">
            <a:schemeClr val="accent1"/>
          </a:effectRef>
          <a:fontRef idx="minor">
            <a:schemeClr val="tx1"/>
          </a:fontRef>
        </p:style>
      </p:cxnSp>
      <p:sp>
        <p:nvSpPr>
          <p:cNvPr id="115" name="Rectangle 114"/>
          <p:cNvSpPr/>
          <p:nvPr/>
        </p:nvSpPr>
        <p:spPr>
          <a:xfrm>
            <a:off x="7113622" y="1168326"/>
            <a:ext cx="1526913" cy="166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125" b="1" dirty="0">
                <a:solidFill>
                  <a:srgbClr val="FFC000"/>
                </a:solidFill>
                <a:latin typeface="Cambria" panose="02040503050406030204" pitchFamily="18" charset="0"/>
              </a:rPr>
              <a:t>شیرین بویه (تخمین شده)</a:t>
            </a:r>
            <a:r>
              <a:rPr lang="en-US" sz="1125" b="1" dirty="0">
                <a:solidFill>
                  <a:srgbClr val="FFC000"/>
                </a:solidFill>
                <a:latin typeface="Cambria" panose="02040503050406030204" pitchFamily="18" charset="0"/>
              </a:rPr>
              <a:t> </a:t>
            </a:r>
            <a:endParaRPr lang="en-GB" sz="1125" b="1" dirty="0">
              <a:solidFill>
                <a:srgbClr val="FFC000"/>
              </a:solidFill>
              <a:latin typeface="Cambria" panose="02040503050406030204" pitchFamily="18" charset="0"/>
            </a:endParaRPr>
          </a:p>
        </p:txBody>
      </p:sp>
      <p:cxnSp>
        <p:nvCxnSpPr>
          <p:cNvPr id="116" name="Elbow Connector 115"/>
          <p:cNvCxnSpPr>
            <a:endCxn id="115" idx="1"/>
          </p:cNvCxnSpPr>
          <p:nvPr/>
        </p:nvCxnSpPr>
        <p:spPr>
          <a:xfrm flipV="1">
            <a:off x="6569695" y="1251581"/>
            <a:ext cx="543927" cy="189999"/>
          </a:xfrm>
          <a:prstGeom prst="bentConnector3">
            <a:avLst>
              <a:gd name="adj1" fmla="val -33"/>
            </a:avLst>
          </a:prstGeom>
          <a:ln>
            <a:solidFill>
              <a:srgbClr val="C00000"/>
            </a:solidFill>
            <a:prstDash val="dash"/>
            <a:headEnd type="oval"/>
          </a:ln>
        </p:spPr>
        <p:style>
          <a:lnRef idx="1">
            <a:schemeClr val="accent1"/>
          </a:lnRef>
          <a:fillRef idx="0">
            <a:schemeClr val="accent1"/>
          </a:fillRef>
          <a:effectRef idx="0">
            <a:schemeClr val="accent1"/>
          </a:effectRef>
          <a:fontRef idx="minor">
            <a:schemeClr val="tx1"/>
          </a:fontRef>
        </p:style>
      </p:cxnSp>
      <p:sp>
        <p:nvSpPr>
          <p:cNvPr id="121" name="Rectangle 120"/>
          <p:cNvSpPr/>
          <p:nvPr/>
        </p:nvSpPr>
        <p:spPr>
          <a:xfrm>
            <a:off x="1671389" y="2040398"/>
            <a:ext cx="1358594" cy="119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125" b="1" dirty="0">
                <a:solidFill>
                  <a:srgbClr val="FFC000"/>
                </a:solidFill>
                <a:latin typeface="Cambria" panose="02040503050406030204" pitchFamily="18" charset="0"/>
              </a:rPr>
              <a:t>هینگ (تخمین شده)</a:t>
            </a:r>
            <a:endParaRPr lang="en-GB" sz="1125" b="1" dirty="0">
              <a:solidFill>
                <a:srgbClr val="FFC000"/>
              </a:solidFill>
              <a:latin typeface="Cambria" panose="02040503050406030204" pitchFamily="18" charset="0"/>
            </a:endParaRPr>
          </a:p>
        </p:txBody>
      </p:sp>
      <p:cxnSp>
        <p:nvCxnSpPr>
          <p:cNvPr id="123" name="Elbow Connector 122"/>
          <p:cNvCxnSpPr/>
          <p:nvPr/>
        </p:nvCxnSpPr>
        <p:spPr>
          <a:xfrm rot="16200000" flipV="1">
            <a:off x="2761761" y="2277629"/>
            <a:ext cx="352798" cy="183649"/>
          </a:xfrm>
          <a:prstGeom prst="bentConnector3">
            <a:avLst>
              <a:gd name="adj1" fmla="val 50000"/>
            </a:avLst>
          </a:prstGeom>
          <a:ln>
            <a:solidFill>
              <a:srgbClr val="C00000"/>
            </a:solidFill>
            <a:prstDash val="dash"/>
            <a:headEnd type="oval"/>
          </a:ln>
        </p:spPr>
        <p:style>
          <a:lnRef idx="1">
            <a:schemeClr val="accent1"/>
          </a:lnRef>
          <a:fillRef idx="0">
            <a:schemeClr val="accent1"/>
          </a:fillRef>
          <a:effectRef idx="0">
            <a:schemeClr val="accent1"/>
          </a:effectRef>
          <a:fontRef idx="minor">
            <a:schemeClr val="tx1"/>
          </a:fontRef>
        </p:style>
      </p:cxnSp>
      <p:sp>
        <p:nvSpPr>
          <p:cNvPr id="124" name="Rectangle 123"/>
          <p:cNvSpPr/>
          <p:nvPr/>
        </p:nvSpPr>
        <p:spPr>
          <a:xfrm>
            <a:off x="1226654" y="2278195"/>
            <a:ext cx="1646857" cy="152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125" b="1" dirty="0">
                <a:solidFill>
                  <a:srgbClr val="F9A807"/>
                </a:solidFill>
                <a:latin typeface="Cambria" panose="02040503050406030204" pitchFamily="18" charset="0"/>
              </a:rPr>
              <a:t>پسته (تخمین شده)</a:t>
            </a:r>
            <a:endParaRPr lang="en-GB" sz="1125" b="1" dirty="0">
              <a:solidFill>
                <a:srgbClr val="F9A807"/>
              </a:solidFill>
              <a:latin typeface="Cambria" panose="02040503050406030204" pitchFamily="18" charset="0"/>
            </a:endParaRPr>
          </a:p>
        </p:txBody>
      </p:sp>
      <p:cxnSp>
        <p:nvCxnSpPr>
          <p:cNvPr id="125" name="Elbow Connector 124"/>
          <p:cNvCxnSpPr/>
          <p:nvPr/>
        </p:nvCxnSpPr>
        <p:spPr>
          <a:xfrm rot="16200000" flipV="1">
            <a:off x="2476803" y="2643912"/>
            <a:ext cx="428563" cy="2443"/>
          </a:xfrm>
          <a:prstGeom prst="bentConnector3">
            <a:avLst>
              <a:gd name="adj1" fmla="val 50000"/>
            </a:avLst>
          </a:prstGeom>
          <a:ln>
            <a:solidFill>
              <a:srgbClr val="C00000"/>
            </a:solidFill>
            <a:prstDash val="dash"/>
            <a:headEnd type="oval"/>
          </a:ln>
        </p:spPr>
        <p:style>
          <a:lnRef idx="1">
            <a:schemeClr val="accent1"/>
          </a:lnRef>
          <a:fillRef idx="0">
            <a:schemeClr val="accent1"/>
          </a:fillRef>
          <a:effectRef idx="0">
            <a:schemeClr val="accent1"/>
          </a:effectRef>
          <a:fontRef idx="minor">
            <a:schemeClr val="tx1"/>
          </a:fontRef>
        </p:style>
      </p:cxnSp>
      <p:sp>
        <p:nvSpPr>
          <p:cNvPr id="126" name="Rectangle 125"/>
          <p:cNvSpPr/>
          <p:nvPr/>
        </p:nvSpPr>
        <p:spPr>
          <a:xfrm>
            <a:off x="4776518" y="1559328"/>
            <a:ext cx="909739" cy="1852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125" dirty="0">
                <a:solidFill>
                  <a:srgbClr val="2E75B6"/>
                </a:solidFill>
                <a:latin typeface="Cambria" panose="02040503050406030204" pitchFamily="18" charset="0"/>
              </a:rPr>
              <a:t>خربوزه %21</a:t>
            </a:r>
            <a:endParaRPr lang="en-GB" sz="1125" dirty="0">
              <a:solidFill>
                <a:srgbClr val="2E75B6"/>
              </a:solidFill>
              <a:latin typeface="Cambria" panose="02040503050406030204" pitchFamily="18" charset="0"/>
            </a:endParaRPr>
          </a:p>
        </p:txBody>
      </p:sp>
      <p:cxnSp>
        <p:nvCxnSpPr>
          <p:cNvPr id="127" name="Elbow Connector 126"/>
          <p:cNvCxnSpPr>
            <a:endCxn id="126" idx="2"/>
          </p:cNvCxnSpPr>
          <p:nvPr/>
        </p:nvCxnSpPr>
        <p:spPr>
          <a:xfrm rot="5400000" flipH="1" flipV="1">
            <a:off x="4989551" y="1798562"/>
            <a:ext cx="295808" cy="187865"/>
          </a:xfrm>
          <a:prstGeom prst="bentConnector3">
            <a:avLst>
              <a:gd name="adj1" fmla="val 91400"/>
            </a:avLst>
          </a:prstGeom>
          <a:ln>
            <a:solidFill>
              <a:srgbClr val="C00000"/>
            </a:solidFill>
            <a:prstDash val="dash"/>
            <a:headEnd type="oval"/>
          </a:ln>
        </p:spPr>
        <p:style>
          <a:lnRef idx="1">
            <a:schemeClr val="accent1"/>
          </a:lnRef>
          <a:fillRef idx="0">
            <a:schemeClr val="accent1"/>
          </a:fillRef>
          <a:effectRef idx="0">
            <a:schemeClr val="accent1"/>
          </a:effectRef>
          <a:fontRef idx="minor">
            <a:schemeClr val="tx1"/>
          </a:fontRef>
        </p:style>
      </p:cxnSp>
      <p:sp>
        <p:nvSpPr>
          <p:cNvPr id="128" name="Text Box 16"/>
          <p:cNvSpPr txBox="1">
            <a:spLocks noChangeArrowheads="1"/>
          </p:cNvSpPr>
          <p:nvPr/>
        </p:nvSpPr>
        <p:spPr bwMode="auto">
          <a:xfrm>
            <a:off x="2840513" y="6617261"/>
            <a:ext cx="4492810" cy="256865"/>
          </a:xfrm>
          <a:prstGeom prst="rect">
            <a:avLst/>
          </a:prstGeom>
          <a:noFill/>
          <a:ln w="12700">
            <a:noFill/>
            <a:miter lim="800000"/>
            <a:headEnd/>
            <a:tailEnd/>
          </a:ln>
        </p:spPr>
        <p:txBody>
          <a:bodyPr wrap="square">
            <a:spAutoFit/>
          </a:bodyPr>
          <a:lstStyle/>
          <a:p>
            <a:pPr algn="r">
              <a:lnSpc>
                <a:spcPct val="114000"/>
              </a:lnSpc>
              <a:buClr>
                <a:schemeClr val="bg1">
                  <a:lumMod val="50000"/>
                </a:schemeClr>
              </a:buClr>
              <a:buSzPct val="50000"/>
            </a:pPr>
            <a:r>
              <a:rPr lang="fa-IR" altLang="zh-CN" sz="938" i="1" dirty="0">
                <a:solidFill>
                  <a:schemeClr val="bg2">
                    <a:lumMod val="50000"/>
                  </a:schemeClr>
                </a:solidFill>
                <a:latin typeface="Cambria" panose="02040503050406030204" pitchFamily="18" charset="0"/>
                <a:cs typeface="Calibri" pitchFamily="34" charset="0"/>
              </a:rPr>
              <a:t>نوت: فیصدی های داده شده مبین  بیشرو بودن ولایت در محصولات عمده خاص میباشد  </a:t>
            </a:r>
            <a:endParaRPr lang="en-US" altLang="zh-CN" sz="938" i="1" dirty="0">
              <a:solidFill>
                <a:schemeClr val="bg2">
                  <a:lumMod val="50000"/>
                </a:schemeClr>
              </a:solidFill>
              <a:latin typeface="Cambria" panose="02040503050406030204" pitchFamily="18" charset="0"/>
              <a:cs typeface="Calibri" pitchFamily="34" charset="0"/>
            </a:endParaRPr>
          </a:p>
        </p:txBody>
      </p:sp>
      <p:sp>
        <p:nvSpPr>
          <p:cNvPr id="132" name="Rectangle 131"/>
          <p:cNvSpPr/>
          <p:nvPr/>
        </p:nvSpPr>
        <p:spPr>
          <a:xfrm>
            <a:off x="367956" y="5269568"/>
            <a:ext cx="1254452" cy="2566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031" dirty="0">
                <a:solidFill>
                  <a:srgbClr val="2E75B6"/>
                </a:solidFill>
                <a:latin typeface="Cambria" panose="02040503050406030204" pitchFamily="18" charset="0"/>
              </a:rPr>
              <a:t>تربوز %14</a:t>
            </a:r>
            <a:endParaRPr lang="en-GB" sz="1031" dirty="0">
              <a:solidFill>
                <a:srgbClr val="2E75B6"/>
              </a:solidFill>
              <a:latin typeface="Cambria" panose="02040503050406030204" pitchFamily="18" charset="0"/>
            </a:endParaRPr>
          </a:p>
        </p:txBody>
      </p:sp>
      <p:cxnSp>
        <p:nvCxnSpPr>
          <p:cNvPr id="133" name="Elbow Connector 132"/>
          <p:cNvCxnSpPr>
            <a:endCxn id="132" idx="0"/>
          </p:cNvCxnSpPr>
          <p:nvPr/>
        </p:nvCxnSpPr>
        <p:spPr>
          <a:xfrm rot="5400000">
            <a:off x="964694" y="4915310"/>
            <a:ext cx="384746" cy="323770"/>
          </a:xfrm>
          <a:prstGeom prst="bentConnector3">
            <a:avLst>
              <a:gd name="adj1" fmla="val 57074"/>
            </a:avLst>
          </a:prstGeom>
          <a:ln>
            <a:solidFill>
              <a:schemeClr val="tx1"/>
            </a:solidFill>
            <a:prstDash val="dash"/>
            <a:headEnd type="oval"/>
          </a:ln>
        </p:spPr>
        <p:style>
          <a:lnRef idx="1">
            <a:schemeClr val="accent1"/>
          </a:lnRef>
          <a:fillRef idx="0">
            <a:schemeClr val="accent1"/>
          </a:fillRef>
          <a:effectRef idx="0">
            <a:schemeClr val="accent1"/>
          </a:effectRef>
          <a:fontRef idx="minor">
            <a:schemeClr val="tx1"/>
          </a:fontRef>
        </p:style>
      </p:cxnSp>
      <p:graphicFrame>
        <p:nvGraphicFramePr>
          <p:cNvPr id="131" name="Table 130"/>
          <p:cNvGraphicFramePr>
            <a:graphicFrameLocks noGrp="1"/>
          </p:cNvGraphicFramePr>
          <p:nvPr>
            <p:extLst/>
          </p:nvPr>
        </p:nvGraphicFramePr>
        <p:xfrm>
          <a:off x="7500938" y="2174309"/>
          <a:ext cx="4296109" cy="3979069"/>
        </p:xfrm>
        <a:graphic>
          <a:graphicData uri="http://schemas.openxmlformats.org/drawingml/2006/table">
            <a:tbl>
              <a:tblPr/>
              <a:tblGrid>
                <a:gridCol w="1119188">
                  <a:extLst>
                    <a:ext uri="{9D8B030D-6E8A-4147-A177-3AD203B41FA5}">
                      <a16:colId xmlns="" xmlns:a16="http://schemas.microsoft.com/office/drawing/2014/main" val="20000"/>
                    </a:ext>
                  </a:extLst>
                </a:gridCol>
                <a:gridCol w="952500">
                  <a:extLst>
                    <a:ext uri="{9D8B030D-6E8A-4147-A177-3AD203B41FA5}">
                      <a16:colId xmlns="" xmlns:a16="http://schemas.microsoft.com/office/drawing/2014/main" val="20001"/>
                    </a:ext>
                  </a:extLst>
                </a:gridCol>
                <a:gridCol w="940594">
                  <a:extLst>
                    <a:ext uri="{9D8B030D-6E8A-4147-A177-3AD203B41FA5}">
                      <a16:colId xmlns="" xmlns:a16="http://schemas.microsoft.com/office/drawing/2014/main" val="20002"/>
                    </a:ext>
                  </a:extLst>
                </a:gridCol>
                <a:gridCol w="1053064">
                  <a:extLst>
                    <a:ext uri="{9D8B030D-6E8A-4147-A177-3AD203B41FA5}">
                      <a16:colId xmlns="" xmlns:a16="http://schemas.microsoft.com/office/drawing/2014/main" val="20003"/>
                    </a:ext>
                  </a:extLst>
                </a:gridCol>
                <a:gridCol w="230763">
                  <a:extLst>
                    <a:ext uri="{9D8B030D-6E8A-4147-A177-3AD203B41FA5}">
                      <a16:colId xmlns="" xmlns:a16="http://schemas.microsoft.com/office/drawing/2014/main" val="20004"/>
                    </a:ext>
                  </a:extLst>
                </a:gridCol>
              </a:tblGrid>
              <a:tr h="180380">
                <a:tc>
                  <a:txBody>
                    <a:bodyPr/>
                    <a:lstStyle/>
                    <a:p>
                      <a:pPr algn="r"/>
                      <a:r>
                        <a:rPr lang="fa-IR" sz="1100" dirty="0" smtClean="0">
                          <a:solidFill>
                            <a:schemeClr val="bg1"/>
                          </a:solidFill>
                        </a:rPr>
                        <a:t>مارکیت</a:t>
                      </a:r>
                      <a:endParaRPr lang="en-GB" sz="1100" dirty="0">
                        <a:solidFill>
                          <a:schemeClr val="bg1"/>
                        </a:solidFill>
                      </a:endParaRPr>
                    </a:p>
                  </a:txBody>
                  <a:tcPr marL="8930" marR="8930" marT="8930" marB="0" anchor="ctr">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2060"/>
                    </a:solidFill>
                  </a:tcPr>
                </a:tc>
                <a:tc>
                  <a:txBody>
                    <a:bodyPr/>
                    <a:lstStyle/>
                    <a:p>
                      <a:pPr algn="r"/>
                      <a:r>
                        <a:rPr lang="fa-IR" sz="1100" dirty="0" smtClean="0">
                          <a:solidFill>
                            <a:schemeClr val="bg1"/>
                          </a:solidFill>
                        </a:rPr>
                        <a:t>پروسس </a:t>
                      </a:r>
                      <a:endParaRPr lang="en-GB" sz="1100" dirty="0">
                        <a:solidFill>
                          <a:schemeClr val="bg1"/>
                        </a:solidFill>
                      </a:endParaRPr>
                    </a:p>
                  </a:txBody>
                  <a:tcPr marL="8930" marR="8930" marT="893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2060"/>
                    </a:solidFill>
                  </a:tcPr>
                </a:tc>
                <a:tc>
                  <a:txBody>
                    <a:bodyPr/>
                    <a:lstStyle/>
                    <a:p>
                      <a:pPr algn="r"/>
                      <a:r>
                        <a:rPr lang="fa-IR" sz="1100" dirty="0" smtClean="0">
                          <a:solidFill>
                            <a:schemeClr val="bg1"/>
                          </a:solidFill>
                        </a:rPr>
                        <a:t>بسته</a:t>
                      </a:r>
                      <a:r>
                        <a:rPr lang="fa-IR" sz="1100" baseline="0" dirty="0" smtClean="0">
                          <a:solidFill>
                            <a:schemeClr val="bg1"/>
                          </a:solidFill>
                        </a:rPr>
                        <a:t> بندی </a:t>
                      </a:r>
                      <a:endParaRPr lang="en-GB" sz="1100" dirty="0">
                        <a:solidFill>
                          <a:schemeClr val="bg1"/>
                        </a:solidFill>
                      </a:endParaRPr>
                    </a:p>
                  </a:txBody>
                  <a:tcPr marL="8930" marR="8930" marT="893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2060"/>
                    </a:solidFill>
                  </a:tcPr>
                </a:tc>
                <a:tc>
                  <a:txBody>
                    <a:bodyPr/>
                    <a:lstStyle/>
                    <a:p>
                      <a:pPr algn="r"/>
                      <a:r>
                        <a:rPr lang="fa-IR" sz="1100" dirty="0" smtClean="0">
                          <a:solidFill>
                            <a:schemeClr val="bg1"/>
                          </a:solidFill>
                        </a:rPr>
                        <a:t>تولید </a:t>
                      </a:r>
                      <a:endParaRPr lang="en-GB" sz="1100" dirty="0">
                        <a:solidFill>
                          <a:schemeClr val="bg1"/>
                        </a:solidFill>
                      </a:endParaRPr>
                    </a:p>
                  </a:txBody>
                  <a:tcPr marL="8930" marR="8930" marT="893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2060"/>
                    </a:solidFill>
                  </a:tcPr>
                </a:tc>
                <a:tc>
                  <a:txBody>
                    <a:bodyPr/>
                    <a:lstStyle/>
                    <a:p>
                      <a:endParaRPr lang="en-GB" sz="1100" dirty="0">
                        <a:solidFill>
                          <a:schemeClr val="bg1"/>
                        </a:solidFill>
                      </a:endParaRPr>
                    </a:p>
                  </a:txBody>
                  <a:tcPr marL="8930" marR="8930" marT="893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2060"/>
                    </a:solidFill>
                  </a:tcPr>
                </a:tc>
                <a:extLst>
                  <a:ext uri="{0D108BD9-81ED-4DB2-BD59-A6C34878D82A}">
                    <a16:rowId xmlns="" xmlns:a16="http://schemas.microsoft.com/office/drawing/2014/main" val="10000"/>
                  </a:ext>
                </a:extLst>
              </a:tr>
              <a:tr h="1266230">
                <a:tc>
                  <a:txBody>
                    <a:bodyPr/>
                    <a:lstStyle/>
                    <a:p>
                      <a:pPr algn="r" rtl="0" fontAlgn="ctr"/>
                      <a:r>
                        <a:rPr lang="fa-IR" sz="1000" dirty="0" smtClean="0"/>
                        <a:t>حدود 20 تا 30 درصد از انگور در بازارهای  داخلی به</a:t>
                      </a:r>
                      <a:r>
                        <a:rPr lang="fa-IR" sz="1000" baseline="0" dirty="0" smtClean="0"/>
                        <a:t> </a:t>
                      </a:r>
                      <a:r>
                        <a:rPr lang="fa-IR" sz="1000" dirty="0" smtClean="0"/>
                        <a:t>مصرف رسیده، در حالیکه بخشی از آن</a:t>
                      </a:r>
                      <a:r>
                        <a:rPr lang="fa-IR" sz="1000" baseline="0" dirty="0" smtClean="0"/>
                        <a:t> </a:t>
                      </a:r>
                      <a:r>
                        <a:rPr lang="fa-IR" sz="1000" dirty="0" smtClean="0"/>
                        <a:t>به بصورت کشمش خشک، و بقیه به پاکستان صادر می شود.</a:t>
                      </a:r>
                      <a:endParaRPr lang="en-GB" sz="1000" b="0" i="0" u="none" strike="noStrike" kern="1200" dirty="0">
                        <a:solidFill>
                          <a:srgbClr val="000000"/>
                        </a:solidFill>
                        <a:effectLst/>
                        <a:latin typeface="+mn-lt"/>
                        <a:ea typeface="+mn-ea"/>
                        <a:cs typeface="+mn-cs"/>
                      </a:endParaRPr>
                    </a:p>
                  </a:txBody>
                  <a:tcPr marL="8930" marR="8930" marT="8930" marB="0" anchor="ctr">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rtl="0" fontAlgn="t"/>
                      <a:r>
                        <a:rPr lang="fa-IR" sz="1000" b="0" i="0" u="none" strike="noStrike" dirty="0" smtClean="0">
                          <a:solidFill>
                            <a:srgbClr val="000000"/>
                          </a:solidFill>
                          <a:effectLst/>
                          <a:latin typeface="+mn-lt"/>
                        </a:rPr>
                        <a:t>پروسس انگور صرف  شامل</a:t>
                      </a:r>
                      <a:r>
                        <a:rPr lang="fa-IR" sz="1000" b="0" i="0" u="none" strike="noStrike" baseline="0" dirty="0" smtClean="0">
                          <a:solidFill>
                            <a:srgbClr val="000000"/>
                          </a:solidFill>
                          <a:effectLst/>
                          <a:latin typeface="+mn-lt"/>
                        </a:rPr>
                        <a:t> پاک کاری، درجه بندی کردن، و سپس ذخیره کردن آن در سرد خانه های سنتی است</a:t>
                      </a:r>
                      <a:endParaRPr lang="en-GB" sz="1000" b="0" i="0" u="none" strike="noStrike" dirty="0">
                        <a:solidFill>
                          <a:srgbClr val="000000"/>
                        </a:solidFill>
                        <a:effectLst/>
                        <a:latin typeface="+mn-lt"/>
                      </a:endParaRPr>
                    </a:p>
                  </a:txBody>
                  <a:tcPr marL="8930" marR="8930" marT="8930"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rtl="0" fontAlgn="t">
                        <a:buClr>
                          <a:srgbClr val="000000"/>
                        </a:buClr>
                        <a:buSzPts val="650"/>
                        <a:buFont typeface="Cambria" panose="02040503050406030204" pitchFamily="18" charset="0"/>
                        <a:buNone/>
                      </a:pPr>
                      <a:r>
                        <a:rPr lang="fa-IR" sz="1000" b="0" i="0" u="none" strike="noStrike" dirty="0" smtClean="0">
                          <a:solidFill>
                            <a:srgbClr val="000000"/>
                          </a:solidFill>
                          <a:effectLst/>
                          <a:latin typeface="+mn-lt"/>
                        </a:rPr>
                        <a:t>انگور بر اساس رنگ،</a:t>
                      </a:r>
                      <a:r>
                        <a:rPr lang="fa-IR" sz="1000" b="0" i="0" u="none" strike="noStrike" baseline="0" dirty="0" smtClean="0">
                          <a:solidFill>
                            <a:srgbClr val="000000"/>
                          </a:solidFill>
                          <a:effectLst/>
                          <a:latin typeface="+mn-lt"/>
                        </a:rPr>
                        <a:t> اندازه دانه ها و نوعیت آن ترتیب میگردد. سپس در بسته های پلاستیکی ویا قطی ها چوبی 7 و 4 کیلوگرامه بسته بندی میگردند</a:t>
                      </a:r>
                      <a:endParaRPr lang="en-GB" sz="1000" b="0" i="0" u="none" strike="noStrike" dirty="0">
                        <a:solidFill>
                          <a:srgbClr val="000000"/>
                        </a:solidFill>
                        <a:effectLst/>
                        <a:latin typeface="+mn-lt"/>
                      </a:endParaRPr>
                    </a:p>
                  </a:txBody>
                  <a:tcPr marL="8930" marR="8930" marT="8930"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rtl="0" fontAlgn="t">
                        <a:buClr>
                          <a:srgbClr val="000000"/>
                        </a:buClr>
                        <a:buSzPts val="650"/>
                        <a:buFont typeface="Cambria" panose="02040503050406030204" pitchFamily="18" charset="0"/>
                        <a:buNone/>
                      </a:pPr>
                      <a:r>
                        <a:rPr lang="fa-IR" sz="1000" b="0" i="0" u="none" strike="noStrike" dirty="0" smtClean="0">
                          <a:solidFill>
                            <a:srgbClr val="000000"/>
                          </a:solidFill>
                          <a:effectLst/>
                          <a:latin typeface="+mn-lt"/>
                        </a:rPr>
                        <a:t>در</a:t>
                      </a:r>
                      <a:r>
                        <a:rPr lang="fa-IR" sz="1000" b="0" i="0" u="none" strike="noStrike" baseline="0" dirty="0" smtClean="0">
                          <a:solidFill>
                            <a:srgbClr val="000000"/>
                          </a:solidFill>
                          <a:effectLst/>
                          <a:latin typeface="+mn-lt"/>
                        </a:rPr>
                        <a:t> سال 2016 مجموعا 874 هزار تن انگور در 82 هزار هکتار زمین تولید گردید. انگور تقریبا در سرتاسر کشور تولید میگردد</a:t>
                      </a:r>
                      <a:endParaRPr lang="en-GB" sz="1000" b="0" i="0" u="none" strike="noStrike" dirty="0">
                        <a:solidFill>
                          <a:srgbClr val="000000"/>
                        </a:solidFill>
                        <a:effectLst/>
                        <a:latin typeface="+mn-lt"/>
                      </a:endParaRPr>
                    </a:p>
                  </a:txBody>
                  <a:tcPr marL="8930" marR="8930" marT="8930"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a:r>
                        <a:rPr lang="fa-IR" sz="1100" b="1" dirty="0" smtClean="0"/>
                        <a:t>قندهار</a:t>
                      </a:r>
                      <a:r>
                        <a:rPr lang="fa-IR" sz="1100" b="1" baseline="0" dirty="0" smtClean="0"/>
                        <a:t>/ انگور</a:t>
                      </a:r>
                      <a:endParaRPr lang="en-GB" sz="1100" b="1" dirty="0"/>
                    </a:p>
                  </a:txBody>
                  <a:tcPr marL="8930" marR="8930" marT="8930" marB="0" vert="vert27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extLst>
                  <a:ext uri="{0D108BD9-81ED-4DB2-BD59-A6C34878D82A}">
                    <a16:rowId xmlns="" xmlns:a16="http://schemas.microsoft.com/office/drawing/2014/main" val="10001"/>
                  </a:ext>
                </a:extLst>
              </a:tr>
              <a:tr h="1109067">
                <a:tc>
                  <a:txBody>
                    <a:bodyPr/>
                    <a:lstStyle/>
                    <a:p>
                      <a:pPr algn="r" rtl="0" fontAlgn="ctr"/>
                      <a:r>
                        <a:rPr lang="fa-IR" sz="1000" dirty="0" smtClean="0"/>
                        <a:t>سیب های افغانستان در بازارهای داخلی و بین المللی مصرف می شوند. کشورهای وارد کننده سیب افغانستان</a:t>
                      </a:r>
                      <a:r>
                        <a:rPr lang="fa-IR" sz="1000" baseline="0" dirty="0" smtClean="0"/>
                        <a:t> </a:t>
                      </a:r>
                      <a:r>
                        <a:rPr lang="fa-IR" sz="1000" dirty="0" smtClean="0"/>
                        <a:t>در حدود 85%</a:t>
                      </a:r>
                      <a:r>
                        <a:rPr lang="fa-IR" sz="1000" baseline="0" dirty="0" smtClean="0"/>
                        <a:t> محصول را پاکستان واردات مینماید</a:t>
                      </a:r>
                      <a:endParaRPr lang="en-GB" sz="1000" b="0" i="0" u="none" strike="noStrike" dirty="0">
                        <a:solidFill>
                          <a:srgbClr val="000000"/>
                        </a:solidFill>
                        <a:effectLst/>
                        <a:latin typeface="+mn-lt"/>
                      </a:endParaRPr>
                    </a:p>
                  </a:txBody>
                  <a:tcPr marL="8930" marR="8930" marT="8930" marB="0" anchor="ctr">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rtl="0" fontAlgn="t"/>
                      <a:r>
                        <a:rPr lang="fa-IR" sz="1000" b="0" i="0" u="none" strike="noStrike" dirty="0" smtClean="0">
                          <a:solidFill>
                            <a:srgbClr val="000000"/>
                          </a:solidFill>
                          <a:effectLst/>
                          <a:latin typeface="+mn-lt"/>
                        </a:rPr>
                        <a:t>پروسس</a:t>
                      </a:r>
                      <a:r>
                        <a:rPr lang="fa-IR" sz="1000" b="0" i="0" u="none" strike="noStrike" baseline="0" dirty="0" smtClean="0">
                          <a:solidFill>
                            <a:srgbClr val="000000"/>
                          </a:solidFill>
                          <a:effectLst/>
                          <a:latin typeface="+mn-lt"/>
                        </a:rPr>
                        <a:t> سیب تنها شامل پاک کاری و بسته بندی آن است</a:t>
                      </a:r>
                      <a:endParaRPr lang="en-GB" sz="1000" b="0" i="0" u="none" strike="noStrike" dirty="0">
                        <a:solidFill>
                          <a:srgbClr val="000000"/>
                        </a:solidFill>
                        <a:effectLst/>
                        <a:latin typeface="+mn-lt"/>
                      </a:endParaRPr>
                    </a:p>
                  </a:txBody>
                  <a:tcPr marL="8930" marR="8930" marT="8930"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rtl="0" fontAlgn="t"/>
                      <a:r>
                        <a:rPr lang="fa-IR" sz="1000" dirty="0" smtClean="0"/>
                        <a:t>بنابرنبود ذخایر و  شرکت های پروسس کننده در کشور میزان تلفات در مرحله ی پس از کشت</a:t>
                      </a:r>
                      <a:r>
                        <a:rPr lang="fa-IR" sz="1000" baseline="0" dirty="0" smtClean="0"/>
                        <a:t> </a:t>
                      </a:r>
                      <a:r>
                        <a:rPr lang="fa-IR" sz="1000" dirty="0" smtClean="0"/>
                        <a:t>بیشتر است</a:t>
                      </a:r>
                      <a:endParaRPr lang="en-GB" sz="1000" b="0" i="0" u="none" strike="noStrike" dirty="0">
                        <a:solidFill>
                          <a:srgbClr val="000000"/>
                        </a:solidFill>
                        <a:effectLst/>
                        <a:latin typeface="+mn-lt"/>
                      </a:endParaRPr>
                    </a:p>
                  </a:txBody>
                  <a:tcPr marL="8930" marR="8930" marT="8930"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rtl="0" fontAlgn="t">
                        <a:buClr>
                          <a:srgbClr val="000000"/>
                        </a:buClr>
                        <a:buSzPts val="650"/>
                        <a:buFont typeface="Cambria" panose="02040503050406030204" pitchFamily="18" charset="0"/>
                        <a:buNone/>
                      </a:pPr>
                      <a:r>
                        <a:rPr lang="fa-IR" sz="1000" b="0" i="0" u="none" strike="noStrike" dirty="0" smtClean="0">
                          <a:solidFill>
                            <a:srgbClr val="000000"/>
                          </a:solidFill>
                          <a:effectLst/>
                          <a:latin typeface="+mn-lt"/>
                        </a:rPr>
                        <a:t>در</a:t>
                      </a:r>
                      <a:r>
                        <a:rPr lang="fa-IR" sz="1000" b="0" i="0" u="none" strike="noStrike" baseline="0" dirty="0" smtClean="0">
                          <a:solidFill>
                            <a:srgbClr val="000000"/>
                          </a:solidFill>
                          <a:effectLst/>
                          <a:latin typeface="+mn-lt"/>
                        </a:rPr>
                        <a:t> سال 2016 مجموعا 140 هزار تن سیب در 19 هزار هکتار زمین تولید گردید. </a:t>
                      </a:r>
                      <a:r>
                        <a:rPr lang="fa-IR" sz="1000" dirty="0" smtClean="0"/>
                        <a:t>سیب باکیفیت عمدتاً در</a:t>
                      </a:r>
                      <a:r>
                        <a:rPr lang="fa-IR" sz="1000" baseline="0" dirty="0" smtClean="0"/>
                        <a:t> </a:t>
                      </a:r>
                      <a:r>
                        <a:rPr lang="fa-IR" sz="1000" dirty="0" smtClean="0"/>
                        <a:t>وردک، کابل و قندهار تولید می شوند</a:t>
                      </a:r>
                      <a:endParaRPr lang="en-GB" sz="1000" b="0" i="0" u="none" strike="noStrike" dirty="0">
                        <a:solidFill>
                          <a:srgbClr val="000000"/>
                        </a:solidFill>
                        <a:effectLst/>
                        <a:latin typeface="+mn-lt"/>
                      </a:endParaRPr>
                    </a:p>
                  </a:txBody>
                  <a:tcPr marL="8930" marR="8930" marT="8930"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rtl="0" fontAlgn="t">
                        <a:buClr>
                          <a:srgbClr val="000000"/>
                        </a:buClr>
                        <a:buSzPts val="650"/>
                        <a:buFont typeface="Cambria" panose="02040503050406030204" pitchFamily="18" charset="0"/>
                        <a:buNone/>
                      </a:pPr>
                      <a:r>
                        <a:rPr lang="fa-IR" sz="1100" b="1" i="0" u="none" strike="noStrike" dirty="0" smtClean="0">
                          <a:solidFill>
                            <a:srgbClr val="000000"/>
                          </a:solidFill>
                          <a:effectLst/>
                          <a:latin typeface="+mn-lt"/>
                        </a:rPr>
                        <a:t>وردک / سیب</a:t>
                      </a:r>
                      <a:endParaRPr lang="en-GB" sz="1100" b="1" i="0" u="none" strike="noStrike" dirty="0">
                        <a:solidFill>
                          <a:srgbClr val="000000"/>
                        </a:solidFill>
                        <a:effectLst/>
                        <a:latin typeface="+mn-lt"/>
                      </a:endParaRPr>
                    </a:p>
                  </a:txBody>
                  <a:tcPr marL="8930" marR="8930" marT="8930" marB="0" vert="vert27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extLst>
                  <a:ext uri="{0D108BD9-81ED-4DB2-BD59-A6C34878D82A}">
                    <a16:rowId xmlns="" xmlns:a16="http://schemas.microsoft.com/office/drawing/2014/main" val="10002"/>
                  </a:ext>
                </a:extLst>
              </a:tr>
              <a:tr h="1423392">
                <a:tc>
                  <a:txBody>
                    <a:bodyPr/>
                    <a:lstStyle/>
                    <a:p>
                      <a:pPr algn="r" rtl="0" fontAlgn="ctr"/>
                      <a:r>
                        <a:rPr lang="fa-IR" sz="1000" dirty="0" smtClean="0"/>
                        <a:t>بادام</a:t>
                      </a:r>
                      <a:r>
                        <a:rPr lang="fa-IR" sz="1000" baseline="0" dirty="0" smtClean="0"/>
                        <a:t> در </a:t>
                      </a:r>
                      <a:r>
                        <a:rPr lang="fa-IR" sz="1000" dirty="0" smtClean="0"/>
                        <a:t>داخل و خارج</a:t>
                      </a:r>
                      <a:r>
                        <a:rPr lang="fa-IR" sz="1000" baseline="0" dirty="0" smtClean="0"/>
                        <a:t> از کشور به مصرف میرسد. در خارج از کشور بادام افغانی بنام دیگر کشورها به کشورهای سومی صادر میگردد. مثلاً بادام افغانستانی با مارک پاکستان به دیگر کشورها صورت میگیرد</a:t>
                      </a:r>
                      <a:endParaRPr lang="en-GB" sz="1000" b="0" i="0" u="none" strike="noStrike" dirty="0">
                        <a:solidFill>
                          <a:srgbClr val="000000"/>
                        </a:solidFill>
                        <a:effectLst/>
                        <a:latin typeface="+mn-lt"/>
                      </a:endParaRPr>
                    </a:p>
                  </a:txBody>
                  <a:tcPr marL="8930" marR="8930" marT="8930" marB="0" anchor="ctr">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rtl="0" fontAlgn="b"/>
                      <a:r>
                        <a:rPr lang="fa-IR" sz="1000" dirty="0" smtClean="0"/>
                        <a:t>در</a:t>
                      </a:r>
                      <a:r>
                        <a:rPr lang="fa-IR" sz="1000" baseline="0" dirty="0" smtClean="0"/>
                        <a:t> حال حاضر پروسس بادام بشکل عنعنوی و کار دستی آن بوده و </a:t>
                      </a:r>
                      <a:r>
                        <a:rPr lang="fa-IR" sz="1000" dirty="0" smtClean="0"/>
                        <a:t>پروسس کننده </a:t>
                      </a:r>
                      <a:r>
                        <a:rPr lang="fa-IR" sz="1000" baseline="0" dirty="0" smtClean="0"/>
                        <a:t> درک اندک از  استندرد های معیاری کیفیت دارند</a:t>
                      </a:r>
                      <a:endParaRPr lang="en-GB" sz="1000" b="0" i="0" u="none" strike="noStrike" dirty="0">
                        <a:solidFill>
                          <a:srgbClr val="000000"/>
                        </a:solidFill>
                        <a:effectLst/>
                        <a:latin typeface="+mn-lt"/>
                      </a:endParaRPr>
                    </a:p>
                  </a:txBody>
                  <a:tcPr marL="8930" marR="8930" marT="8930"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rtl="0" fontAlgn="t"/>
                      <a:r>
                        <a:rPr lang="ps-AF" sz="1000" b="0" i="0" u="none" strike="noStrike" dirty="0" smtClean="0">
                          <a:solidFill>
                            <a:srgbClr val="000000"/>
                          </a:solidFill>
                          <a:effectLst/>
                          <a:latin typeface="+mn-lt"/>
                        </a:rPr>
                        <a:t>بادام</a:t>
                      </a:r>
                      <a:r>
                        <a:rPr lang="ps-AF" sz="1000" b="0" i="0" u="none" strike="noStrike" baseline="0" dirty="0" smtClean="0">
                          <a:solidFill>
                            <a:srgbClr val="000000"/>
                          </a:solidFill>
                          <a:effectLst/>
                          <a:latin typeface="+mn-lt"/>
                        </a:rPr>
                        <a:t> انواع مختلف دارد که بعضی آن ها بصورت طبیعی آماده به بسته بندی اند</a:t>
                      </a:r>
                      <a:r>
                        <a:rPr lang="fa-IR" sz="1000" b="0" i="0" u="none" strike="noStrike" baseline="0" dirty="0" smtClean="0">
                          <a:solidFill>
                            <a:srgbClr val="000000"/>
                          </a:solidFill>
                          <a:effectLst/>
                          <a:latin typeface="+mn-lt"/>
                        </a:rPr>
                        <a:t>. با این حال بعضی از انواع آن نیاز به کار بیشتر دارند</a:t>
                      </a:r>
                      <a:endParaRPr lang="en-GB" sz="1000" b="0" i="0" u="none" strike="noStrike" dirty="0">
                        <a:solidFill>
                          <a:srgbClr val="000000"/>
                        </a:solidFill>
                        <a:effectLst/>
                        <a:latin typeface="+mn-lt"/>
                      </a:endParaRPr>
                    </a:p>
                  </a:txBody>
                  <a:tcPr marL="8930" marR="8930" marT="8930"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rtl="0" fontAlgn="t"/>
                      <a:r>
                        <a:rPr lang="fa-IR" sz="1000" b="0" i="0" u="none" strike="noStrike" dirty="0" smtClean="0">
                          <a:solidFill>
                            <a:srgbClr val="000000"/>
                          </a:solidFill>
                          <a:effectLst/>
                          <a:latin typeface="+mn-lt"/>
                        </a:rPr>
                        <a:t>بادام</a:t>
                      </a:r>
                      <a:r>
                        <a:rPr lang="fa-IR" sz="1000" b="0" i="0" u="none" strike="noStrike" baseline="0" dirty="0" smtClean="0">
                          <a:solidFill>
                            <a:srgbClr val="000000"/>
                          </a:solidFill>
                          <a:effectLst/>
                          <a:latin typeface="+mn-lt"/>
                        </a:rPr>
                        <a:t> عمدتاً در 11 ولایات کشور تولید میگردد. دهاقین محصولات بادام را برداشته سپس پوست آن را دور نموده و بعداً بصورت بسته بندی شده و یا هم بشکل عمده بفروش میرسانند</a:t>
                      </a:r>
                      <a:endParaRPr lang="en-GB" sz="1000" b="0" i="0" u="none" strike="noStrike" dirty="0">
                        <a:solidFill>
                          <a:srgbClr val="000000"/>
                        </a:solidFill>
                        <a:effectLst/>
                        <a:latin typeface="+mn-lt"/>
                      </a:endParaRPr>
                    </a:p>
                  </a:txBody>
                  <a:tcPr marL="8930" marR="8930" marT="8930"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rtl="0" fontAlgn="t"/>
                      <a:r>
                        <a:rPr lang="fa-IR" sz="1100" b="1" i="0" u="none" strike="noStrike" dirty="0" smtClean="0">
                          <a:solidFill>
                            <a:srgbClr val="000000"/>
                          </a:solidFill>
                          <a:effectLst/>
                          <a:latin typeface="+mn-lt"/>
                        </a:rPr>
                        <a:t>زابل/بادام</a:t>
                      </a:r>
                      <a:r>
                        <a:rPr lang="fa-IR" sz="1100" b="1" i="0" u="none" strike="noStrike" baseline="0" dirty="0" smtClean="0">
                          <a:solidFill>
                            <a:srgbClr val="000000"/>
                          </a:solidFill>
                          <a:effectLst/>
                          <a:latin typeface="+mn-lt"/>
                        </a:rPr>
                        <a:t> </a:t>
                      </a:r>
                      <a:endParaRPr lang="en-GB" sz="1100" b="1" i="0" u="none" strike="noStrike" dirty="0">
                        <a:solidFill>
                          <a:srgbClr val="000000"/>
                        </a:solidFill>
                        <a:effectLst/>
                        <a:latin typeface="+mn-lt"/>
                      </a:endParaRPr>
                    </a:p>
                  </a:txBody>
                  <a:tcPr marL="8930" marR="8930" marT="8930" marB="0" vert="vert27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xmlns="" val="22658079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23453" y="248159"/>
            <a:ext cx="1221809" cy="369332"/>
          </a:xfrm>
          <a:prstGeom prst="rect">
            <a:avLst/>
          </a:prstGeom>
          <a:noFill/>
        </p:spPr>
        <p:txBody>
          <a:bodyPr wrap="none" rtlCol="0">
            <a:spAutoFit/>
          </a:bodyPr>
          <a:lstStyle/>
          <a:p>
            <a:pPr algn="r"/>
            <a:r>
              <a:rPr lang="fa-IR" altLang="en-US" b="1" dirty="0" smtClean="0">
                <a:solidFill>
                  <a:schemeClr val="tx2"/>
                </a:solidFill>
                <a:latin typeface="Cambria" panose="02040503050406030204" pitchFamily="18" charset="0"/>
              </a:rPr>
              <a:t>خلص مطالب:</a:t>
            </a:r>
            <a:endParaRPr lang="en-US" b="1" dirty="0">
              <a:solidFill>
                <a:schemeClr val="tx2"/>
              </a:solidFill>
              <a:latin typeface="Cambria" panose="02040503050406030204" pitchFamily="18" charset="0"/>
            </a:endParaRPr>
          </a:p>
        </p:txBody>
      </p:sp>
      <p:cxnSp>
        <p:nvCxnSpPr>
          <p:cNvPr id="6" name="Straight Connector 5"/>
          <p:cNvCxnSpPr/>
          <p:nvPr/>
        </p:nvCxnSpPr>
        <p:spPr>
          <a:xfrm>
            <a:off x="160423" y="1758247"/>
            <a:ext cx="11848215"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xmlns="" val="1467643252"/>
              </p:ext>
            </p:extLst>
          </p:nvPr>
        </p:nvGraphicFramePr>
        <p:xfrm>
          <a:off x="145907" y="1816308"/>
          <a:ext cx="11862730" cy="4884993"/>
        </p:xfrm>
        <a:graphic>
          <a:graphicData uri="http://schemas.openxmlformats.org/drawingml/2006/table">
            <a:tbl>
              <a:tblPr firstRow="1" firstCol="1" bandRow="1"/>
              <a:tblGrid>
                <a:gridCol w="2882533"/>
                <a:gridCol w="2328199"/>
                <a:gridCol w="2660799"/>
                <a:gridCol w="2217333"/>
                <a:gridCol w="1773866"/>
              </a:tblGrid>
              <a:tr h="373079">
                <a:tc>
                  <a:txBody>
                    <a:bodyPr/>
                    <a:lstStyle/>
                    <a:p>
                      <a:pPr marL="0" marR="0" algn="r" rtl="1">
                        <a:spcBef>
                          <a:spcPts val="0"/>
                        </a:spcBef>
                        <a:spcAft>
                          <a:spcPts val="0"/>
                        </a:spcAft>
                      </a:pPr>
                      <a:r>
                        <a:rPr lang="ar-SA" sz="2400" dirty="0">
                          <a:solidFill>
                            <a:srgbClr val="FFFFFF"/>
                          </a:solidFill>
                          <a:effectLst/>
                          <a:latin typeface="Garamond" panose="02020404030301010803" pitchFamily="18" charset="0"/>
                          <a:ea typeface="MS Mincho" panose="02020609040205080304" pitchFamily="49" charset="-128"/>
                          <a:cs typeface="B Mitra" panose="00000400000000000000" pitchFamily="2" charset="-78"/>
                        </a:rPr>
                        <a:t>خلاصه</a:t>
                      </a:r>
                      <a:endParaRPr lang="en-GB" sz="2400" dirty="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1F497D"/>
                    </a:solidFill>
                  </a:tcPr>
                </a:tc>
                <a:tc>
                  <a:txBody>
                    <a:bodyPr/>
                    <a:lstStyle/>
                    <a:p>
                      <a:pPr marL="0" marR="0" algn="l" rtl="1">
                        <a:spcBef>
                          <a:spcPts val="0"/>
                        </a:spcBef>
                        <a:spcAft>
                          <a:spcPts val="0"/>
                        </a:spcAft>
                      </a:pPr>
                      <a:r>
                        <a:rPr lang="ar-SA" sz="2400">
                          <a:solidFill>
                            <a:srgbClr val="FFFFFF"/>
                          </a:solidFill>
                          <a:effectLst/>
                          <a:latin typeface="Garamond" panose="02020404030301010803" pitchFamily="18" charset="0"/>
                          <a:ea typeface="MS Mincho" panose="02020609040205080304" pitchFamily="49" charset="-128"/>
                          <a:cs typeface="B Mitra" panose="00000400000000000000" pitchFamily="2" charset="-78"/>
                        </a:rPr>
                        <a:t>ار</a:t>
                      </a:r>
                      <a:r>
                        <a:rPr lang="prs-AF" sz="2400">
                          <a:solidFill>
                            <a:srgbClr val="FFFFFF"/>
                          </a:solidFill>
                          <a:effectLst/>
                          <a:latin typeface="Garamond" panose="02020404030301010803" pitchFamily="18" charset="0"/>
                          <a:ea typeface="MS Mincho" panose="02020609040205080304" pitchFamily="49" charset="-128"/>
                          <a:cs typeface="B Mitra" panose="00000400000000000000" pitchFamily="2" charset="-78"/>
                        </a:rPr>
                        <a:t>ز</a:t>
                      </a:r>
                      <a:r>
                        <a:rPr lang="ar-SA" sz="2400">
                          <a:solidFill>
                            <a:srgbClr val="FFFFFF"/>
                          </a:solidFill>
                          <a:effectLst/>
                          <a:latin typeface="Garamond" panose="02020404030301010803" pitchFamily="18" charset="0"/>
                          <a:ea typeface="MS Mincho" panose="02020609040205080304" pitchFamily="49" charset="-128"/>
                          <a:cs typeface="B Mitra" panose="00000400000000000000" pitchFamily="2" charset="-78"/>
                        </a:rPr>
                        <a:t>ش (میلیون $)</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1F497D"/>
                    </a:solidFill>
                  </a:tcPr>
                </a:tc>
                <a:tc>
                  <a:txBody>
                    <a:bodyPr/>
                    <a:lstStyle/>
                    <a:p>
                      <a:pPr marL="0" marR="0" algn="l" rtl="1">
                        <a:spcBef>
                          <a:spcPts val="0"/>
                        </a:spcBef>
                        <a:spcAft>
                          <a:spcPts val="0"/>
                        </a:spcAft>
                      </a:pPr>
                      <a:r>
                        <a:rPr lang="ar-SA" sz="2400">
                          <a:solidFill>
                            <a:srgbClr val="FFFFFF"/>
                          </a:solidFill>
                          <a:effectLst/>
                          <a:latin typeface="Garamond" panose="02020404030301010803" pitchFamily="18" charset="0"/>
                          <a:ea typeface="MS Mincho" panose="02020609040205080304" pitchFamily="49" charset="-128"/>
                          <a:cs typeface="B Mitra" panose="00000400000000000000" pitchFamily="2" charset="-78"/>
                        </a:rPr>
                        <a:t>تولید (هزار میتریک تن)</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1F497D"/>
                    </a:solidFill>
                  </a:tcPr>
                </a:tc>
                <a:tc>
                  <a:txBody>
                    <a:bodyPr/>
                    <a:lstStyle/>
                    <a:p>
                      <a:pPr marL="0" marR="0" algn="l" rtl="1">
                        <a:spcBef>
                          <a:spcPts val="0"/>
                        </a:spcBef>
                        <a:spcAft>
                          <a:spcPts val="0"/>
                        </a:spcAft>
                      </a:pPr>
                      <a:r>
                        <a:rPr lang="ar-SA" sz="2400">
                          <a:solidFill>
                            <a:srgbClr val="FFFFFF"/>
                          </a:solidFill>
                          <a:effectLst/>
                          <a:latin typeface="Garamond" panose="02020404030301010803" pitchFamily="18" charset="0"/>
                          <a:ea typeface="MS Mincho" panose="02020609040205080304" pitchFamily="49" charset="-128"/>
                          <a:cs typeface="B Mitra" panose="00000400000000000000" pitchFamily="2" charset="-78"/>
                        </a:rPr>
                        <a:t>ساحه (هزار هکتار)</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1F497D"/>
                    </a:solidFill>
                  </a:tcPr>
                </a:tc>
                <a:tc>
                  <a:txBody>
                    <a:bodyPr/>
                    <a:lstStyle/>
                    <a:p>
                      <a:pPr marL="0" marR="0" algn="r" rtl="1">
                        <a:spcBef>
                          <a:spcPts val="0"/>
                        </a:spcBef>
                        <a:spcAft>
                          <a:spcPts val="0"/>
                        </a:spcAft>
                      </a:pPr>
                      <a:r>
                        <a:rPr lang="fa-IR" sz="2400">
                          <a:solidFill>
                            <a:srgbClr val="FFFFFF"/>
                          </a:solidFill>
                          <a:effectLst/>
                          <a:latin typeface="Garamond" panose="02020404030301010803" pitchFamily="18" charset="0"/>
                          <a:ea typeface="MS Mincho" panose="02020609040205080304" pitchFamily="49" charset="-128"/>
                          <a:cs typeface="B Mitra" panose="00000400000000000000" pitchFamily="2" charset="-78"/>
                        </a:rPr>
                        <a:t>شاخص</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1F497D"/>
                    </a:solidFill>
                  </a:tcPr>
                </a:tc>
              </a:tr>
              <a:tr h="373079">
                <a:tc>
                  <a:txBody>
                    <a:bodyPr/>
                    <a:lstStyle/>
                    <a:p>
                      <a:pPr marL="0" marR="0" algn="r" rtl="1">
                        <a:spcBef>
                          <a:spcPts val="0"/>
                        </a:spcBef>
                        <a:spcAft>
                          <a:spcPts val="0"/>
                        </a:spcAft>
                      </a:pPr>
                      <a:r>
                        <a:rPr lang="ar-SA" sz="2400">
                          <a:solidFill>
                            <a:srgbClr val="365F91"/>
                          </a:solidFill>
                          <a:effectLst/>
                          <a:latin typeface="Garamond" panose="02020404030301010803" pitchFamily="18" charset="0"/>
                          <a:ea typeface="MS Mincho" panose="02020609040205080304" pitchFamily="49" charset="-128"/>
                          <a:cs typeface="B Mitra" panose="00000400000000000000" pitchFamily="2" charset="-78"/>
                        </a:rPr>
                        <a:t>گندم، شالی وغیره</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algn="l" rtl="1">
                        <a:spcBef>
                          <a:spcPts val="0"/>
                        </a:spcBef>
                        <a:spcAft>
                          <a:spcPts val="0"/>
                        </a:spcAft>
                      </a:pPr>
                      <a:r>
                        <a:rPr lang="en-US" sz="2400">
                          <a:solidFill>
                            <a:srgbClr val="365F91"/>
                          </a:solidFill>
                          <a:effectLst/>
                          <a:latin typeface="Garamond" panose="02020404030301010803" pitchFamily="18" charset="0"/>
                          <a:ea typeface="MS Mincho" panose="02020609040205080304" pitchFamily="49" charset="-128"/>
                          <a:cs typeface="B Mitra" panose="00000400000000000000" pitchFamily="2" charset="-78"/>
                        </a:rPr>
                        <a:t>1,452</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algn="l" rtl="1">
                        <a:spcBef>
                          <a:spcPts val="0"/>
                        </a:spcBef>
                        <a:spcAft>
                          <a:spcPts val="0"/>
                        </a:spcAft>
                      </a:pPr>
                      <a:r>
                        <a:rPr lang="en-US" sz="2400">
                          <a:solidFill>
                            <a:srgbClr val="365F91"/>
                          </a:solidFill>
                          <a:effectLst/>
                          <a:latin typeface="Garamond" panose="02020404030301010803" pitchFamily="18" charset="0"/>
                          <a:ea typeface="MS Mincho" panose="02020609040205080304" pitchFamily="49" charset="-128"/>
                          <a:cs typeface="B Mitra" panose="00000400000000000000" pitchFamily="2" charset="-78"/>
                        </a:rPr>
                        <a:t>4,794</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algn="l" rtl="1">
                        <a:spcBef>
                          <a:spcPts val="0"/>
                        </a:spcBef>
                        <a:spcAft>
                          <a:spcPts val="0"/>
                        </a:spcAft>
                      </a:pPr>
                      <a:r>
                        <a:rPr lang="en-US" sz="2400">
                          <a:solidFill>
                            <a:srgbClr val="365F91"/>
                          </a:solidFill>
                          <a:effectLst/>
                          <a:latin typeface="Garamond" panose="02020404030301010803" pitchFamily="18" charset="0"/>
                          <a:ea typeface="MS Mincho" panose="02020609040205080304" pitchFamily="49" charset="-128"/>
                          <a:cs typeface="B Mitra" panose="00000400000000000000" pitchFamily="2" charset="-78"/>
                        </a:rPr>
                        <a:t>2,280</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algn="r" rtl="1">
                        <a:spcBef>
                          <a:spcPts val="0"/>
                        </a:spcBef>
                        <a:spcAft>
                          <a:spcPts val="0"/>
                        </a:spcAft>
                      </a:pPr>
                      <a:r>
                        <a:rPr lang="ar-SA" sz="2400">
                          <a:solidFill>
                            <a:srgbClr val="365F91"/>
                          </a:solidFill>
                          <a:effectLst/>
                          <a:latin typeface="Garamond" panose="02020404030301010803" pitchFamily="18" charset="0"/>
                          <a:ea typeface="MS Mincho" panose="02020609040205080304" pitchFamily="49" charset="-128"/>
                          <a:cs typeface="B Mitra" panose="00000400000000000000" pitchFamily="2" charset="-78"/>
                        </a:rPr>
                        <a:t>غله جات</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r>
              <a:tr h="373079">
                <a:tc>
                  <a:txBody>
                    <a:bodyPr/>
                    <a:lstStyle/>
                    <a:p>
                      <a:pPr marL="0" marR="0" algn="r" rtl="1">
                        <a:spcBef>
                          <a:spcPts val="0"/>
                        </a:spcBef>
                        <a:spcAft>
                          <a:spcPts val="0"/>
                        </a:spcAft>
                      </a:pPr>
                      <a:r>
                        <a:rPr lang="ar-SA" sz="2400">
                          <a:solidFill>
                            <a:srgbClr val="365F91"/>
                          </a:solidFill>
                          <a:effectLst/>
                          <a:latin typeface="Garamond" panose="02020404030301010803" pitchFamily="18" charset="0"/>
                          <a:ea typeface="MS Mincho" panose="02020609040205080304" pitchFamily="49" charset="-128"/>
                          <a:cs typeface="B Mitra" panose="00000400000000000000" pitchFamily="2" charset="-78"/>
                        </a:rPr>
                        <a:t>انگور، انار، و سیب </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tcPr>
                </a:tc>
                <a:tc>
                  <a:txBody>
                    <a:bodyPr/>
                    <a:lstStyle/>
                    <a:p>
                      <a:pPr marL="0" marR="0" algn="l" rtl="1">
                        <a:spcBef>
                          <a:spcPts val="0"/>
                        </a:spcBef>
                        <a:spcAft>
                          <a:spcPts val="0"/>
                        </a:spcAft>
                      </a:pPr>
                      <a:r>
                        <a:rPr lang="en-US" sz="2400">
                          <a:solidFill>
                            <a:srgbClr val="365F91"/>
                          </a:solidFill>
                          <a:effectLst/>
                          <a:latin typeface="Garamond" panose="02020404030301010803" pitchFamily="18" charset="0"/>
                          <a:ea typeface="MS Mincho" panose="02020609040205080304" pitchFamily="49" charset="-128"/>
                          <a:cs typeface="B Mitra" panose="00000400000000000000" pitchFamily="2" charset="-78"/>
                        </a:rPr>
                        <a:t>392</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tcPr>
                </a:tc>
                <a:tc>
                  <a:txBody>
                    <a:bodyPr/>
                    <a:lstStyle/>
                    <a:p>
                      <a:pPr marL="0" marR="0" algn="l" rtl="1">
                        <a:spcBef>
                          <a:spcPts val="0"/>
                        </a:spcBef>
                        <a:spcAft>
                          <a:spcPts val="0"/>
                        </a:spcAft>
                      </a:pPr>
                      <a:r>
                        <a:rPr lang="en-US" sz="2400">
                          <a:solidFill>
                            <a:srgbClr val="365F91"/>
                          </a:solidFill>
                          <a:effectLst/>
                          <a:latin typeface="Garamond" panose="02020404030301010803" pitchFamily="18" charset="0"/>
                          <a:ea typeface="MS Mincho" panose="02020609040205080304" pitchFamily="49" charset="-128"/>
                          <a:cs typeface="B Mitra" panose="00000400000000000000" pitchFamily="2" charset="-78"/>
                        </a:rPr>
                        <a:t> 1,249 </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tcPr>
                </a:tc>
                <a:tc>
                  <a:txBody>
                    <a:bodyPr/>
                    <a:lstStyle/>
                    <a:p>
                      <a:pPr marL="0" marR="0" algn="l" rtl="1">
                        <a:spcBef>
                          <a:spcPts val="0"/>
                        </a:spcBef>
                        <a:spcAft>
                          <a:spcPts val="0"/>
                        </a:spcAft>
                      </a:pPr>
                      <a:r>
                        <a:rPr lang="en-US" sz="2400">
                          <a:solidFill>
                            <a:srgbClr val="365F91"/>
                          </a:solidFill>
                          <a:effectLst/>
                          <a:latin typeface="Garamond" panose="02020404030301010803" pitchFamily="18" charset="0"/>
                          <a:ea typeface="MS Mincho" panose="02020609040205080304" pitchFamily="49" charset="-128"/>
                          <a:cs typeface="B Mitra" panose="00000400000000000000" pitchFamily="2" charset="-78"/>
                        </a:rPr>
                        <a:t> 129 </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tcPr>
                </a:tc>
                <a:tc>
                  <a:txBody>
                    <a:bodyPr/>
                    <a:lstStyle/>
                    <a:p>
                      <a:pPr marL="0" marR="0" algn="r" rtl="1">
                        <a:spcBef>
                          <a:spcPts val="0"/>
                        </a:spcBef>
                        <a:spcAft>
                          <a:spcPts val="0"/>
                        </a:spcAft>
                      </a:pPr>
                      <a:r>
                        <a:rPr lang="ar-SA" sz="2400">
                          <a:solidFill>
                            <a:srgbClr val="365F91"/>
                          </a:solidFill>
                          <a:effectLst/>
                          <a:latin typeface="Garamond" panose="02020404030301010803" pitchFamily="18" charset="0"/>
                          <a:ea typeface="MS Mincho" panose="02020609040205080304" pitchFamily="49" charset="-128"/>
                          <a:cs typeface="B Mitra" panose="00000400000000000000" pitchFamily="2" charset="-78"/>
                        </a:rPr>
                        <a:t>میوه جات</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tcPr>
                </a:tc>
              </a:tr>
              <a:tr h="746160">
                <a:tc>
                  <a:txBody>
                    <a:bodyPr/>
                    <a:lstStyle/>
                    <a:p>
                      <a:pPr marL="0" marR="0" algn="r" rtl="1">
                        <a:spcBef>
                          <a:spcPts val="0"/>
                        </a:spcBef>
                        <a:spcAft>
                          <a:spcPts val="0"/>
                        </a:spcAft>
                      </a:pPr>
                      <a:r>
                        <a:rPr lang="ar-SA" sz="2400">
                          <a:solidFill>
                            <a:srgbClr val="365F91"/>
                          </a:solidFill>
                          <a:effectLst/>
                          <a:latin typeface="Garamond" panose="02020404030301010803" pitchFamily="18" charset="0"/>
                          <a:ea typeface="MS Mincho" panose="02020609040205080304" pitchFamily="49" charset="-128"/>
                          <a:cs typeface="B Mitra" panose="00000400000000000000" pitchFamily="2" charset="-78"/>
                        </a:rPr>
                        <a:t>خربوزه، تربوز، کچالو، پیاز و بازنچان رومی </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solidFill>
                      <a:srgbClr val="D3DFEE"/>
                    </a:solidFill>
                  </a:tcPr>
                </a:tc>
                <a:tc>
                  <a:txBody>
                    <a:bodyPr/>
                    <a:lstStyle/>
                    <a:p>
                      <a:pPr marL="0" marR="0" algn="l" rtl="1">
                        <a:spcBef>
                          <a:spcPts val="0"/>
                        </a:spcBef>
                        <a:spcAft>
                          <a:spcPts val="0"/>
                        </a:spcAft>
                      </a:pPr>
                      <a:r>
                        <a:rPr lang="en-US" sz="2400">
                          <a:solidFill>
                            <a:srgbClr val="365F91"/>
                          </a:solidFill>
                          <a:effectLst/>
                          <a:latin typeface="Garamond" panose="02020404030301010803" pitchFamily="18" charset="0"/>
                          <a:ea typeface="MS Mincho" panose="02020609040205080304" pitchFamily="49" charset="-128"/>
                          <a:cs typeface="B Mitra" panose="00000400000000000000" pitchFamily="2" charset="-78"/>
                        </a:rPr>
                        <a:t>347</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solidFill>
                      <a:srgbClr val="D3DFEE"/>
                    </a:solidFill>
                  </a:tcPr>
                </a:tc>
                <a:tc>
                  <a:txBody>
                    <a:bodyPr/>
                    <a:lstStyle/>
                    <a:p>
                      <a:pPr marL="0" marR="0" algn="l" rtl="1">
                        <a:spcBef>
                          <a:spcPts val="0"/>
                        </a:spcBef>
                        <a:spcAft>
                          <a:spcPts val="0"/>
                        </a:spcAft>
                      </a:pPr>
                      <a:r>
                        <a:rPr lang="en-US" sz="2400">
                          <a:solidFill>
                            <a:srgbClr val="365F91"/>
                          </a:solidFill>
                          <a:effectLst/>
                          <a:latin typeface="Garamond" panose="02020404030301010803" pitchFamily="18" charset="0"/>
                          <a:ea typeface="MS Mincho" panose="02020609040205080304" pitchFamily="49" charset="-128"/>
                          <a:cs typeface="B Mitra" panose="00000400000000000000" pitchFamily="2" charset="-78"/>
                        </a:rPr>
                        <a:t> 2,339 </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solidFill>
                      <a:srgbClr val="D3DFEE"/>
                    </a:solidFill>
                  </a:tcPr>
                </a:tc>
                <a:tc>
                  <a:txBody>
                    <a:bodyPr/>
                    <a:lstStyle/>
                    <a:p>
                      <a:pPr marL="0" marR="0" algn="l" rtl="1">
                        <a:spcBef>
                          <a:spcPts val="0"/>
                        </a:spcBef>
                        <a:spcAft>
                          <a:spcPts val="0"/>
                        </a:spcAft>
                      </a:pPr>
                      <a:r>
                        <a:rPr lang="en-US" sz="2400" dirty="0">
                          <a:solidFill>
                            <a:srgbClr val="365F91"/>
                          </a:solidFill>
                          <a:effectLst/>
                          <a:latin typeface="Garamond" panose="02020404030301010803" pitchFamily="18" charset="0"/>
                          <a:ea typeface="MS Mincho" panose="02020609040205080304" pitchFamily="49" charset="-128"/>
                          <a:cs typeface="B Mitra" panose="00000400000000000000" pitchFamily="2" charset="-78"/>
                        </a:rPr>
                        <a:t> 185 </a:t>
                      </a:r>
                      <a:endParaRPr lang="en-GB" sz="2400" dirty="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solidFill>
                      <a:srgbClr val="D3DFEE"/>
                    </a:solidFill>
                  </a:tcPr>
                </a:tc>
                <a:tc>
                  <a:txBody>
                    <a:bodyPr/>
                    <a:lstStyle/>
                    <a:p>
                      <a:pPr marL="0" marR="0" algn="r" rtl="1">
                        <a:spcBef>
                          <a:spcPts val="0"/>
                        </a:spcBef>
                        <a:spcAft>
                          <a:spcPts val="0"/>
                        </a:spcAft>
                      </a:pPr>
                      <a:r>
                        <a:rPr lang="ar-SA" sz="2400">
                          <a:solidFill>
                            <a:srgbClr val="365F91"/>
                          </a:solidFill>
                          <a:effectLst/>
                          <a:latin typeface="Garamond" panose="02020404030301010803" pitchFamily="18" charset="0"/>
                          <a:ea typeface="MS Mincho" panose="02020609040205080304" pitchFamily="49" charset="-128"/>
                          <a:cs typeface="B Mitra" panose="00000400000000000000" pitchFamily="2" charset="-78"/>
                        </a:rPr>
                        <a:t>سبزیجات</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solidFill>
                      <a:srgbClr val="D3DFEE"/>
                    </a:solidFill>
                  </a:tcPr>
                </a:tc>
              </a:tr>
              <a:tr h="373079">
                <a:tc>
                  <a:txBody>
                    <a:bodyPr/>
                    <a:lstStyle/>
                    <a:p>
                      <a:pPr marL="0" marR="0" algn="r" rtl="1">
                        <a:spcBef>
                          <a:spcPts val="0"/>
                        </a:spcBef>
                        <a:spcAft>
                          <a:spcPts val="0"/>
                        </a:spcAft>
                      </a:pPr>
                      <a:r>
                        <a:rPr lang="ar-SA" sz="2400">
                          <a:solidFill>
                            <a:srgbClr val="365F91"/>
                          </a:solidFill>
                          <a:effectLst/>
                          <a:latin typeface="Garamond" panose="02020404030301010803" pitchFamily="18" charset="0"/>
                          <a:ea typeface="MS Mincho" panose="02020609040205080304" pitchFamily="49" charset="-128"/>
                          <a:cs typeface="B Mitra" panose="00000400000000000000" pitchFamily="2" charset="-78"/>
                        </a:rPr>
                        <a:t>جلفوزه، پسته و بادام</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tcPr>
                </a:tc>
                <a:tc>
                  <a:txBody>
                    <a:bodyPr/>
                    <a:lstStyle/>
                    <a:p>
                      <a:pPr marL="0" marR="0" algn="l" rtl="1">
                        <a:spcBef>
                          <a:spcPts val="0"/>
                        </a:spcBef>
                        <a:spcAft>
                          <a:spcPts val="0"/>
                        </a:spcAft>
                      </a:pPr>
                      <a:r>
                        <a:rPr lang="en-US" sz="2400">
                          <a:solidFill>
                            <a:srgbClr val="365F91"/>
                          </a:solidFill>
                          <a:effectLst/>
                          <a:latin typeface="Garamond" panose="02020404030301010803" pitchFamily="18" charset="0"/>
                          <a:ea typeface="MS Mincho" panose="02020609040205080304" pitchFamily="49" charset="-128"/>
                          <a:cs typeface="B Mitra" panose="00000400000000000000" pitchFamily="2" charset="-78"/>
                        </a:rPr>
                        <a:t>645</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tcPr>
                </a:tc>
                <a:tc>
                  <a:txBody>
                    <a:bodyPr/>
                    <a:lstStyle/>
                    <a:p>
                      <a:pPr marL="0" marR="0" algn="l" rtl="1">
                        <a:spcBef>
                          <a:spcPts val="0"/>
                        </a:spcBef>
                        <a:spcAft>
                          <a:spcPts val="0"/>
                        </a:spcAft>
                      </a:pPr>
                      <a:r>
                        <a:rPr lang="en-US" sz="2400">
                          <a:solidFill>
                            <a:srgbClr val="365F91"/>
                          </a:solidFill>
                          <a:effectLst/>
                          <a:latin typeface="Garamond" panose="02020404030301010803" pitchFamily="18" charset="0"/>
                          <a:ea typeface="MS Mincho" panose="02020609040205080304" pitchFamily="49" charset="-128"/>
                          <a:cs typeface="B Mitra" panose="00000400000000000000" pitchFamily="2" charset="-78"/>
                        </a:rPr>
                        <a:t> 96 </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tcPr>
                </a:tc>
                <a:tc>
                  <a:txBody>
                    <a:bodyPr/>
                    <a:lstStyle/>
                    <a:p>
                      <a:pPr marL="0" marR="0" algn="l" rtl="1">
                        <a:spcBef>
                          <a:spcPts val="0"/>
                        </a:spcBef>
                        <a:spcAft>
                          <a:spcPts val="0"/>
                        </a:spcAft>
                      </a:pPr>
                      <a:r>
                        <a:rPr lang="en-US" sz="2400">
                          <a:solidFill>
                            <a:srgbClr val="365F91"/>
                          </a:solidFill>
                          <a:effectLst/>
                          <a:latin typeface="Garamond" panose="02020404030301010803" pitchFamily="18" charset="0"/>
                          <a:ea typeface="MS Mincho" panose="02020609040205080304" pitchFamily="49" charset="-128"/>
                          <a:cs typeface="B Mitra" panose="00000400000000000000" pitchFamily="2" charset="-78"/>
                        </a:rPr>
                        <a:t> 318 </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tcPr>
                </a:tc>
                <a:tc>
                  <a:txBody>
                    <a:bodyPr/>
                    <a:lstStyle/>
                    <a:p>
                      <a:pPr marL="0" marR="0" algn="r" rtl="1">
                        <a:spcBef>
                          <a:spcPts val="0"/>
                        </a:spcBef>
                        <a:spcAft>
                          <a:spcPts val="0"/>
                        </a:spcAft>
                      </a:pPr>
                      <a:r>
                        <a:rPr lang="ar-SA" sz="2400">
                          <a:solidFill>
                            <a:srgbClr val="365F91"/>
                          </a:solidFill>
                          <a:effectLst/>
                          <a:latin typeface="Garamond" panose="02020404030301010803" pitchFamily="18" charset="0"/>
                          <a:ea typeface="MS Mincho" panose="02020609040205080304" pitchFamily="49" charset="-128"/>
                          <a:cs typeface="B Mitra" panose="00000400000000000000" pitchFamily="2" charset="-78"/>
                        </a:rPr>
                        <a:t>مغزیات</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tcPr>
                </a:tc>
              </a:tr>
              <a:tr h="746160">
                <a:tc>
                  <a:txBody>
                    <a:bodyPr/>
                    <a:lstStyle/>
                    <a:p>
                      <a:pPr marL="0" marR="0" algn="r" rtl="1">
                        <a:spcBef>
                          <a:spcPts val="0"/>
                        </a:spcBef>
                        <a:spcAft>
                          <a:spcPts val="0"/>
                        </a:spcAft>
                      </a:pPr>
                      <a:r>
                        <a:rPr lang="ar-SA" sz="2400">
                          <a:solidFill>
                            <a:srgbClr val="365F91"/>
                          </a:solidFill>
                          <a:effectLst/>
                          <a:latin typeface="Garamond" panose="02020404030301010803" pitchFamily="18" charset="0"/>
                          <a:ea typeface="MS Mincho" panose="02020609040205080304" pitchFamily="49" charset="-128"/>
                          <a:cs typeface="B Mitra" panose="00000400000000000000" pitchFamily="2" charset="-78"/>
                        </a:rPr>
                        <a:t>کوکنار، پنبه، زعفران، هنگ و شرین بیان</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solidFill>
                      <a:srgbClr val="D3DFEE"/>
                    </a:solidFill>
                  </a:tcPr>
                </a:tc>
                <a:tc>
                  <a:txBody>
                    <a:bodyPr/>
                    <a:lstStyle/>
                    <a:p>
                      <a:pPr marL="0" marR="0" algn="l" rtl="1">
                        <a:spcBef>
                          <a:spcPts val="0"/>
                        </a:spcBef>
                        <a:spcAft>
                          <a:spcPts val="0"/>
                        </a:spcAft>
                      </a:pPr>
                      <a:r>
                        <a:rPr lang="en-US" sz="2400">
                          <a:solidFill>
                            <a:srgbClr val="365F91"/>
                          </a:solidFill>
                          <a:effectLst/>
                          <a:latin typeface="Garamond" panose="02020404030301010803" pitchFamily="18" charset="0"/>
                          <a:ea typeface="MS Mincho" panose="02020609040205080304" pitchFamily="49" charset="-128"/>
                          <a:cs typeface="B Mitra" panose="00000400000000000000" pitchFamily="2" charset="-78"/>
                        </a:rPr>
                        <a:t>1,020</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solidFill>
                      <a:srgbClr val="D3DFEE"/>
                    </a:solidFill>
                  </a:tcPr>
                </a:tc>
                <a:tc>
                  <a:txBody>
                    <a:bodyPr/>
                    <a:lstStyle/>
                    <a:p>
                      <a:pPr marL="0" marR="0" algn="l" rtl="1">
                        <a:spcBef>
                          <a:spcPts val="0"/>
                        </a:spcBef>
                        <a:spcAft>
                          <a:spcPts val="0"/>
                        </a:spcAft>
                      </a:pPr>
                      <a:r>
                        <a:rPr lang="en-US" sz="2400">
                          <a:solidFill>
                            <a:srgbClr val="365F91"/>
                          </a:solidFill>
                          <a:effectLst/>
                          <a:latin typeface="Garamond" panose="02020404030301010803" pitchFamily="18" charset="0"/>
                          <a:ea typeface="MS Mincho" panose="02020609040205080304" pitchFamily="49" charset="-128"/>
                          <a:cs typeface="B Mitra" panose="00000400000000000000" pitchFamily="2" charset="-78"/>
                        </a:rPr>
                        <a:t> 86 </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solidFill>
                      <a:srgbClr val="D3DFEE"/>
                    </a:solidFill>
                  </a:tcPr>
                </a:tc>
                <a:tc>
                  <a:txBody>
                    <a:bodyPr/>
                    <a:lstStyle/>
                    <a:p>
                      <a:pPr marL="0" marR="0" algn="l" rtl="1">
                        <a:spcBef>
                          <a:spcPts val="0"/>
                        </a:spcBef>
                        <a:spcAft>
                          <a:spcPts val="0"/>
                        </a:spcAft>
                      </a:pPr>
                      <a:r>
                        <a:rPr lang="en-US" sz="2400">
                          <a:solidFill>
                            <a:srgbClr val="365F91"/>
                          </a:solidFill>
                          <a:effectLst/>
                          <a:latin typeface="Garamond" panose="02020404030301010803" pitchFamily="18" charset="0"/>
                          <a:ea typeface="MS Mincho" panose="02020609040205080304" pitchFamily="49" charset="-128"/>
                          <a:cs typeface="B Mitra" panose="00000400000000000000" pitchFamily="2" charset="-78"/>
                        </a:rPr>
                        <a:t> 365 </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solidFill>
                      <a:srgbClr val="D3DFEE"/>
                    </a:solidFill>
                  </a:tcPr>
                </a:tc>
                <a:tc>
                  <a:txBody>
                    <a:bodyPr/>
                    <a:lstStyle/>
                    <a:p>
                      <a:pPr marL="0" marR="0" algn="r" rtl="1">
                        <a:spcBef>
                          <a:spcPts val="0"/>
                        </a:spcBef>
                        <a:spcAft>
                          <a:spcPts val="0"/>
                        </a:spcAft>
                      </a:pPr>
                      <a:r>
                        <a:rPr lang="ar-SA" sz="2400">
                          <a:solidFill>
                            <a:srgbClr val="365F91"/>
                          </a:solidFill>
                          <a:effectLst/>
                          <a:latin typeface="Garamond" panose="02020404030301010803" pitchFamily="18" charset="0"/>
                          <a:ea typeface="MS Mincho" panose="02020609040205080304" pitchFamily="49" charset="-128"/>
                          <a:cs typeface="B Mitra" panose="00000400000000000000" pitchFamily="2" charset="-78"/>
                        </a:rPr>
                        <a:t>سایر</a:t>
                      </a:r>
                      <a:r>
                        <a:rPr lang="ar-SA" sz="2400" b="1">
                          <a:solidFill>
                            <a:srgbClr val="365F91"/>
                          </a:solidFill>
                          <a:effectLst/>
                          <a:latin typeface="Cambria" panose="02040503050406030204" pitchFamily="18" charset="0"/>
                          <a:ea typeface="MS Mincho" panose="02020609040205080304" pitchFamily="49" charset="-128"/>
                          <a:cs typeface="Garamond" panose="02020404030301010803" pitchFamily="18" charset="0"/>
                        </a:rPr>
                        <a:t> </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solidFill>
                      <a:srgbClr val="D3DFEE"/>
                    </a:solidFill>
                  </a:tcPr>
                </a:tc>
              </a:tr>
              <a:tr h="1527278">
                <a:tc>
                  <a:txBody>
                    <a:bodyPr/>
                    <a:lstStyle/>
                    <a:p>
                      <a:pPr marL="0" marR="0" algn="r" rtl="1">
                        <a:spcBef>
                          <a:spcPts val="0"/>
                        </a:spcBef>
                        <a:spcAft>
                          <a:spcPts val="0"/>
                        </a:spcAft>
                      </a:pPr>
                      <a:r>
                        <a:rPr lang="ar-SA" sz="2400">
                          <a:solidFill>
                            <a:srgbClr val="365F91"/>
                          </a:solidFill>
                          <a:effectLst/>
                          <a:latin typeface="Garamond" panose="02020404030301010803" pitchFamily="18" charset="0"/>
                          <a:ea typeface="MS Mincho" panose="02020609040205080304" pitchFamily="49" charset="-128"/>
                          <a:cs typeface="B Mitra" panose="00000400000000000000" pitchFamily="2" charset="-78"/>
                        </a:rPr>
                        <a:t>بخش مالداری افغانستان عبارت اند از 18 میلیون گوسفند، 13.1 میلیون مرغ</a:t>
                      </a:r>
                      <a:r>
                        <a:rPr lang="ar-SA" sz="2400">
                          <a:solidFill>
                            <a:srgbClr val="365F91"/>
                          </a:solidFill>
                          <a:effectLst/>
                          <a:latin typeface="Cambria" panose="02040503050406030204" pitchFamily="18" charset="0"/>
                          <a:ea typeface="MS Mincho" panose="02020609040205080304" pitchFamily="49" charset="-128"/>
                          <a:cs typeface="Garamond" panose="02020404030301010803" pitchFamily="18" charset="0"/>
                        </a:rPr>
                        <a:t> </a:t>
                      </a:r>
                      <a:r>
                        <a:rPr lang="ar-SA" sz="2400">
                          <a:solidFill>
                            <a:srgbClr val="365F91"/>
                          </a:solidFill>
                          <a:effectLst/>
                          <a:latin typeface="Garamond" panose="02020404030301010803" pitchFamily="18" charset="0"/>
                          <a:ea typeface="MS Mincho" panose="02020609040205080304" pitchFamily="49" charset="-128"/>
                          <a:cs typeface="B Mitra" panose="00000400000000000000" pitchFamily="2" charset="-78"/>
                        </a:rPr>
                        <a:t>و 10.5 میلیون بز و 2.8 میلیون گاو</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tcPr>
                </a:tc>
                <a:tc>
                  <a:txBody>
                    <a:bodyPr/>
                    <a:lstStyle/>
                    <a:p>
                      <a:pPr marL="0" marR="0" algn="l" rtl="1">
                        <a:spcBef>
                          <a:spcPts val="0"/>
                        </a:spcBef>
                        <a:spcAft>
                          <a:spcPts val="0"/>
                        </a:spcAft>
                      </a:pPr>
                      <a:r>
                        <a:rPr lang="en-US" sz="2400" u="sng">
                          <a:solidFill>
                            <a:srgbClr val="365F91"/>
                          </a:solidFill>
                          <a:effectLst/>
                          <a:latin typeface="Garamond" panose="02020404030301010803" pitchFamily="18" charset="0"/>
                          <a:ea typeface="MS Mincho" panose="02020609040205080304" pitchFamily="49" charset="-128"/>
                          <a:cs typeface="B Mitra" panose="00000400000000000000" pitchFamily="2" charset="-78"/>
                        </a:rPr>
                        <a:t> 1,526 </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tcPr>
                </a:tc>
                <a:tc>
                  <a:txBody>
                    <a:bodyPr/>
                    <a:lstStyle/>
                    <a:p>
                      <a:pPr marL="0" marR="0" algn="l" rtl="1">
                        <a:spcBef>
                          <a:spcPts val="0"/>
                        </a:spcBef>
                        <a:spcAft>
                          <a:spcPts val="0"/>
                        </a:spcAft>
                      </a:pPr>
                      <a:r>
                        <a:rPr lang="en-US" sz="2400" u="sng">
                          <a:solidFill>
                            <a:srgbClr val="365F91"/>
                          </a:solidFill>
                          <a:effectLst/>
                          <a:latin typeface="Garamond" panose="02020404030301010803" pitchFamily="18" charset="0"/>
                          <a:ea typeface="MS Mincho" panose="02020609040205080304" pitchFamily="49" charset="-128"/>
                          <a:cs typeface="B Mitra" panose="00000400000000000000" pitchFamily="2" charset="-78"/>
                        </a:rPr>
                        <a:t> 292 </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tcPr>
                </a:tc>
                <a:tc>
                  <a:txBody>
                    <a:bodyPr/>
                    <a:lstStyle/>
                    <a:p>
                      <a:pPr marL="0" marR="0" algn="l" rtl="1">
                        <a:spcBef>
                          <a:spcPts val="0"/>
                        </a:spcBef>
                        <a:spcAft>
                          <a:spcPts val="0"/>
                        </a:spcAft>
                      </a:pPr>
                      <a:r>
                        <a:rPr lang="en-US" sz="2400" u="sng">
                          <a:solidFill>
                            <a:srgbClr val="365F91"/>
                          </a:solidFill>
                          <a:effectLst/>
                          <a:latin typeface="Garamond" panose="02020404030301010803" pitchFamily="18" charset="0"/>
                          <a:ea typeface="MS Mincho" panose="02020609040205080304" pitchFamily="49" charset="-128"/>
                          <a:cs typeface="B Mitra" panose="00000400000000000000" pitchFamily="2" charset="-78"/>
                        </a:rPr>
                        <a:t>--</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tcPr>
                </a:tc>
                <a:tc>
                  <a:txBody>
                    <a:bodyPr/>
                    <a:lstStyle/>
                    <a:p>
                      <a:pPr marL="0" marR="0" algn="r" rtl="1">
                        <a:spcBef>
                          <a:spcPts val="0"/>
                        </a:spcBef>
                        <a:spcAft>
                          <a:spcPts val="0"/>
                        </a:spcAft>
                      </a:pPr>
                      <a:r>
                        <a:rPr lang="ar-SA" sz="2400" dirty="0" smtClean="0">
                          <a:solidFill>
                            <a:srgbClr val="365F91"/>
                          </a:solidFill>
                          <a:effectLst/>
                          <a:latin typeface="Garamond" panose="02020404030301010803" pitchFamily="18" charset="0"/>
                          <a:ea typeface="MS Mincho" panose="02020609040205080304" pitchFamily="49" charset="-128"/>
                          <a:cs typeface="B Mitra" panose="00000400000000000000" pitchFamily="2" charset="-78"/>
                        </a:rPr>
                        <a:t>مالداری</a:t>
                      </a:r>
                      <a:endParaRPr lang="en-GB" sz="2400" dirty="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tcPr>
                </a:tc>
              </a:tr>
              <a:tr h="373079">
                <a:tc>
                  <a:txBody>
                    <a:bodyPr/>
                    <a:lstStyle/>
                    <a:p>
                      <a:pPr marL="0" marR="0">
                        <a:spcBef>
                          <a:spcPts val="0"/>
                        </a:spcBef>
                        <a:spcAft>
                          <a:spcPts val="0"/>
                        </a:spcAft>
                      </a:pPr>
                      <a:r>
                        <a:rPr lang="en-US" sz="2400" b="1" dirty="0">
                          <a:solidFill>
                            <a:srgbClr val="365F91"/>
                          </a:solidFill>
                          <a:effectLst/>
                          <a:latin typeface="Garamond" panose="02020404030301010803" pitchFamily="18" charset="0"/>
                          <a:ea typeface="MS Mincho" panose="02020609040205080304" pitchFamily="49" charset="-128"/>
                          <a:cs typeface="B Mitra" panose="00000400000000000000" pitchFamily="2" charset="-78"/>
                        </a:rPr>
                        <a:t> </a:t>
                      </a:r>
                      <a:endParaRPr lang="en-GB" sz="2400" dirty="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c>
                  <a:txBody>
                    <a:bodyPr/>
                    <a:lstStyle/>
                    <a:p>
                      <a:pPr marL="0" marR="0" algn="l" rtl="1">
                        <a:spcBef>
                          <a:spcPts val="0"/>
                        </a:spcBef>
                        <a:spcAft>
                          <a:spcPts val="0"/>
                        </a:spcAft>
                      </a:pPr>
                      <a:r>
                        <a:rPr lang="en-US" sz="2400" b="1" dirty="0">
                          <a:solidFill>
                            <a:srgbClr val="365F91"/>
                          </a:solidFill>
                          <a:effectLst/>
                          <a:latin typeface="Garamond" panose="02020404030301010803" pitchFamily="18" charset="0"/>
                          <a:ea typeface="MS Mincho" panose="02020609040205080304" pitchFamily="49" charset="-128"/>
                          <a:cs typeface="B Mitra" panose="00000400000000000000" pitchFamily="2" charset="-78"/>
                        </a:rPr>
                        <a:t>5,382</a:t>
                      </a:r>
                      <a:endParaRPr lang="en-GB" sz="2400" dirty="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c>
                  <a:txBody>
                    <a:bodyPr/>
                    <a:lstStyle/>
                    <a:p>
                      <a:pPr marL="0" marR="0" algn="l" rtl="1">
                        <a:spcBef>
                          <a:spcPts val="0"/>
                        </a:spcBef>
                        <a:spcAft>
                          <a:spcPts val="0"/>
                        </a:spcAft>
                      </a:pPr>
                      <a:r>
                        <a:rPr lang="en-US" sz="2400" b="1">
                          <a:solidFill>
                            <a:srgbClr val="365F91"/>
                          </a:solidFill>
                          <a:effectLst/>
                          <a:latin typeface="Garamond" panose="02020404030301010803" pitchFamily="18" charset="0"/>
                          <a:ea typeface="MS Mincho" panose="02020609040205080304" pitchFamily="49" charset="-128"/>
                          <a:cs typeface="B Mitra" panose="00000400000000000000" pitchFamily="2" charset="-78"/>
                        </a:rPr>
                        <a:t>8,856</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c>
                  <a:txBody>
                    <a:bodyPr/>
                    <a:lstStyle/>
                    <a:p>
                      <a:pPr marL="0" marR="0" algn="l" rtl="1">
                        <a:spcBef>
                          <a:spcPts val="0"/>
                        </a:spcBef>
                        <a:spcAft>
                          <a:spcPts val="0"/>
                        </a:spcAft>
                      </a:pPr>
                      <a:r>
                        <a:rPr lang="en-US" sz="2400" b="1">
                          <a:solidFill>
                            <a:srgbClr val="365F91"/>
                          </a:solidFill>
                          <a:effectLst/>
                          <a:latin typeface="Garamond" panose="02020404030301010803" pitchFamily="18" charset="0"/>
                          <a:ea typeface="MS Mincho" panose="02020609040205080304" pitchFamily="49" charset="-128"/>
                          <a:cs typeface="B Mitra" panose="00000400000000000000" pitchFamily="2" charset="-78"/>
                        </a:rPr>
                        <a:t>3,277</a:t>
                      </a:r>
                      <a:endParaRPr lang="en-GB" sz="24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c>
                  <a:txBody>
                    <a:bodyPr/>
                    <a:lstStyle/>
                    <a:p>
                      <a:pPr marL="0" marR="0" algn="r" rtl="1">
                        <a:spcBef>
                          <a:spcPts val="0"/>
                        </a:spcBef>
                        <a:spcAft>
                          <a:spcPts val="0"/>
                        </a:spcAft>
                      </a:pPr>
                      <a:r>
                        <a:rPr lang="ar-SA" sz="2400" dirty="0">
                          <a:solidFill>
                            <a:srgbClr val="365F91"/>
                          </a:solidFill>
                          <a:effectLst/>
                          <a:latin typeface="Garamond" panose="02020404030301010803" pitchFamily="18" charset="0"/>
                          <a:ea typeface="MS Mincho" panose="02020609040205080304" pitchFamily="49" charset="-128"/>
                          <a:cs typeface="B Mitra" panose="00000400000000000000" pitchFamily="2" charset="-78"/>
                        </a:rPr>
                        <a:t>مجموع</a:t>
                      </a:r>
                      <a:endParaRPr lang="en-GB" sz="2400" dirty="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r>
            </a:tbl>
          </a:graphicData>
        </a:graphic>
      </p:graphicFrame>
      <p:sp>
        <p:nvSpPr>
          <p:cNvPr id="10" name="Rectangle 9"/>
          <p:cNvSpPr/>
          <p:nvPr/>
        </p:nvSpPr>
        <p:spPr>
          <a:xfrm>
            <a:off x="160423" y="699498"/>
            <a:ext cx="11848215" cy="1169551"/>
          </a:xfrm>
          <a:prstGeom prst="rect">
            <a:avLst/>
          </a:prstGeom>
        </p:spPr>
        <p:txBody>
          <a:bodyPr wrap="square">
            <a:spAutoFit/>
          </a:bodyPr>
          <a:lstStyle/>
          <a:p>
            <a:pPr algn="just" rtl="1"/>
            <a:r>
              <a:rPr lang="ar-SA" sz="1400" dirty="0" smtClean="0"/>
              <a:t>افغانستان</a:t>
            </a:r>
            <a:r>
              <a:rPr lang="en-US" sz="1400" dirty="0" smtClean="0"/>
              <a:t> </a:t>
            </a:r>
            <a:r>
              <a:rPr lang="fa-IR" sz="1400" dirty="0" smtClean="0"/>
              <a:t> دارای </a:t>
            </a:r>
            <a:r>
              <a:rPr lang="en-US" sz="1400" dirty="0" smtClean="0"/>
              <a:t>652,000</a:t>
            </a:r>
            <a:r>
              <a:rPr lang="ar-SA" sz="1400" dirty="0" smtClean="0"/>
              <a:t> </a:t>
            </a:r>
            <a:r>
              <a:rPr lang="ar-SA" sz="1400" dirty="0"/>
              <a:t>کیلومتر مربع میباشد. ازجمله </a:t>
            </a:r>
            <a:r>
              <a:rPr lang="fa-IR" sz="1400" dirty="0"/>
              <a:t>آ</a:t>
            </a:r>
            <a:r>
              <a:rPr lang="fa-IR" sz="1400" dirty="0" smtClean="0"/>
              <a:t>ن</a:t>
            </a:r>
            <a:r>
              <a:rPr lang="ar-SA" sz="1400" dirty="0" smtClean="0"/>
              <a:t>، 23 % آنرا </a:t>
            </a:r>
            <a:r>
              <a:rPr lang="fa-IR" sz="1400" dirty="0" smtClean="0"/>
              <a:t>ساحات</a:t>
            </a:r>
            <a:r>
              <a:rPr lang="ar-SA" sz="1400" dirty="0" smtClean="0"/>
              <a:t> کوهستانی، </a:t>
            </a:r>
            <a:r>
              <a:rPr lang="ar-SA" sz="1400" dirty="0"/>
              <a:t>46% </a:t>
            </a:r>
            <a:r>
              <a:rPr lang="ar-SA" sz="1400" dirty="0" smtClean="0"/>
              <a:t>آن </a:t>
            </a:r>
            <a:r>
              <a:rPr lang="ar-SA" sz="1400" dirty="0"/>
              <a:t>ساحات </a:t>
            </a:r>
            <a:r>
              <a:rPr lang="ar-SA" sz="1400" dirty="0" smtClean="0"/>
              <a:t>علف</a:t>
            </a:r>
            <a:r>
              <a:rPr lang="fa-IR" sz="1400" dirty="0" smtClean="0"/>
              <a:t>چرهای</a:t>
            </a:r>
            <a:r>
              <a:rPr lang="ar-SA" sz="1400" dirty="0" smtClean="0"/>
              <a:t> دایمی، </a:t>
            </a:r>
            <a:r>
              <a:rPr lang="ar-SA" sz="1400" dirty="0"/>
              <a:t>و تنها 12% آن قابل </a:t>
            </a:r>
            <a:r>
              <a:rPr lang="ar-SA" sz="1400" dirty="0" smtClean="0"/>
              <a:t>زرع، </a:t>
            </a:r>
            <a:r>
              <a:rPr lang="ar-SA" sz="1400" dirty="0"/>
              <a:t>و 3% باقیمانده آن پوشیده از جنگلات </a:t>
            </a:r>
            <a:r>
              <a:rPr lang="fa-IR" sz="1400" dirty="0" smtClean="0"/>
              <a:t>بوده</a:t>
            </a:r>
            <a:r>
              <a:rPr lang="ar-SA" sz="1400" dirty="0" smtClean="0"/>
              <a:t>. </a:t>
            </a:r>
            <a:r>
              <a:rPr lang="ar-SA" sz="1400" dirty="0"/>
              <a:t>این زمین ها – بشمول فعالیت های مربوط به مواشی – منابع عمده عواید را تشکیل میدهند. </a:t>
            </a:r>
            <a:endParaRPr lang="fa-IR" sz="1400" dirty="0" smtClean="0"/>
          </a:p>
          <a:p>
            <a:pPr algn="just" rtl="1"/>
            <a:r>
              <a:rPr lang="ar-SA" sz="1400" dirty="0" smtClean="0"/>
              <a:t>سکتور </a:t>
            </a:r>
            <a:r>
              <a:rPr lang="ar-SA" sz="1400" dirty="0"/>
              <a:t>زراعت 27% تولیدات ناخالص ملی را تشکیل </a:t>
            </a:r>
            <a:r>
              <a:rPr lang="ar-SA" sz="1400" dirty="0" smtClean="0"/>
              <a:t>د</a:t>
            </a:r>
            <a:r>
              <a:rPr lang="fa-IR" sz="1400" dirty="0" smtClean="0"/>
              <a:t>اده</a:t>
            </a:r>
            <a:r>
              <a:rPr lang="ar-SA" sz="1400" dirty="0" smtClean="0"/>
              <a:t>.</a:t>
            </a:r>
            <a:r>
              <a:rPr lang="fa-IR" sz="1400" dirty="0" smtClean="0"/>
              <a:t> و</a:t>
            </a:r>
            <a:r>
              <a:rPr lang="ar-SA" sz="1400" dirty="0" smtClean="0"/>
              <a:t> </a:t>
            </a:r>
            <a:r>
              <a:rPr lang="ar-SA" sz="1400" dirty="0"/>
              <a:t>در قسمت </a:t>
            </a:r>
            <a:r>
              <a:rPr lang="ar-SA" sz="1400" dirty="0" smtClean="0"/>
              <a:t>نیروکاربیشتر </a:t>
            </a:r>
            <a:r>
              <a:rPr lang="ar-SA" sz="1400" dirty="0"/>
              <a:t>از 40% نیروی کاری </a:t>
            </a:r>
            <a:r>
              <a:rPr lang="ar-SA" sz="1400" dirty="0" smtClean="0"/>
              <a:t>مشغول </a:t>
            </a:r>
            <a:r>
              <a:rPr lang="ar-SA" sz="1400" dirty="0"/>
              <a:t>فعالیت های زراعتی میباشند. این امر </a:t>
            </a:r>
            <a:r>
              <a:rPr lang="ar-SA" sz="1400" dirty="0" smtClean="0"/>
              <a:t>کارگران </a:t>
            </a:r>
            <a:r>
              <a:rPr lang="ar-SA" sz="1400" dirty="0"/>
              <a:t>فصلی </a:t>
            </a:r>
            <a:r>
              <a:rPr lang="ar-SA" sz="1400" dirty="0" smtClean="0"/>
              <a:t>را</a:t>
            </a:r>
            <a:r>
              <a:rPr lang="fa-IR" sz="1400" dirty="0" smtClean="0"/>
              <a:t> نیز</a:t>
            </a:r>
            <a:r>
              <a:rPr lang="ar-SA" sz="1400" dirty="0" smtClean="0"/>
              <a:t> در</a:t>
            </a:r>
            <a:r>
              <a:rPr lang="fa-IR" sz="1400" dirty="0" smtClean="0"/>
              <a:t>بر </a:t>
            </a:r>
            <a:r>
              <a:rPr lang="ar-SA" sz="1400" dirty="0" smtClean="0"/>
              <a:t>میگیرد</a:t>
            </a:r>
            <a:r>
              <a:rPr lang="ar-SA" sz="1400" dirty="0"/>
              <a:t>، که زارعین مستأجر 50 % کل تولیدات را دریافت مینمایند.</a:t>
            </a:r>
            <a:endParaRPr lang="en-GB" sz="1400" dirty="0"/>
          </a:p>
          <a:p>
            <a:pPr algn="just" rtl="1"/>
            <a:endParaRPr lang="en-GB" sz="1400" dirty="0"/>
          </a:p>
        </p:txBody>
      </p:sp>
    </p:spTree>
    <p:extLst>
      <p:ext uri="{BB962C8B-B14F-4D97-AF65-F5344CB8AC3E}">
        <p14:creationId xmlns:p14="http://schemas.microsoft.com/office/powerpoint/2010/main" xmlns="" val="3262421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138969" y="314326"/>
            <a:ext cx="10972396" cy="567024"/>
          </a:xfrm>
        </p:spPr>
        <p:txBody>
          <a:bodyPr>
            <a:normAutofit/>
          </a:bodyPr>
          <a:lstStyle/>
          <a:p>
            <a:pPr algn="r"/>
            <a:r>
              <a:rPr lang="fa-IR" sz="3200" b="1" dirty="0" smtClean="0">
                <a:ea typeface="ＭＳ Ｐゴシック" pitchFamily="34" charset="-128"/>
              </a:rPr>
              <a:t>تحلیل نباتات:</a:t>
            </a:r>
            <a:endParaRPr lang="en-US" sz="3200" b="1" dirty="0" smtClean="0">
              <a:ea typeface="ＭＳ Ｐゴシック" pitchFamily="34" charset="-128"/>
            </a:endParaRPr>
          </a:p>
        </p:txBody>
      </p:sp>
      <p:sp>
        <p:nvSpPr>
          <p:cNvPr id="17411" name="Content Placeholder 2"/>
          <p:cNvSpPr>
            <a:spLocks noGrp="1"/>
          </p:cNvSpPr>
          <p:nvPr>
            <p:ph sz="half" idx="2"/>
          </p:nvPr>
        </p:nvSpPr>
        <p:spPr>
          <a:xfrm>
            <a:off x="649111" y="958468"/>
            <a:ext cx="5386413" cy="5508433"/>
          </a:xfrm>
        </p:spPr>
        <p:txBody>
          <a:bodyPr>
            <a:normAutofit fontScale="92500" lnSpcReduction="10000"/>
          </a:bodyPr>
          <a:lstStyle/>
          <a:p>
            <a:pPr algn="just" rtl="1"/>
            <a:r>
              <a:rPr lang="fa-IR" dirty="0" smtClean="0">
                <a:ea typeface="ＭＳ Ｐゴシック" pitchFamily="34" charset="-128"/>
              </a:rPr>
              <a:t>زردالو</a:t>
            </a:r>
          </a:p>
          <a:p>
            <a:pPr algn="just" rtl="1"/>
            <a:r>
              <a:rPr lang="fa-IR" dirty="0" smtClean="0">
                <a:ea typeface="ＭＳ Ｐゴシック" pitchFamily="34" charset="-128"/>
              </a:rPr>
              <a:t>شفتالو</a:t>
            </a:r>
          </a:p>
          <a:p>
            <a:pPr algn="just" rtl="1"/>
            <a:r>
              <a:rPr lang="fa-IR" dirty="0" smtClean="0">
                <a:ea typeface="ＭＳ Ｐゴシック" pitchFamily="34" charset="-128"/>
              </a:rPr>
              <a:t>چهارمغز</a:t>
            </a:r>
          </a:p>
          <a:p>
            <a:pPr algn="just" rtl="1"/>
            <a:r>
              <a:rPr lang="fa-IR" dirty="0" smtClean="0">
                <a:ea typeface="ＭＳ Ｐゴシック" pitchFamily="34" charset="-128"/>
              </a:rPr>
              <a:t>توت</a:t>
            </a:r>
          </a:p>
          <a:p>
            <a:pPr algn="just" rtl="1">
              <a:buFont typeface="Arial" charset="0"/>
              <a:buNone/>
            </a:pPr>
            <a:r>
              <a:rPr lang="fa-IR" sz="3600" b="1" dirty="0" smtClean="0">
                <a:ea typeface="ＭＳ Ｐゴシック" pitchFamily="34" charset="-128"/>
              </a:rPr>
              <a:t>دیگر محصولات</a:t>
            </a:r>
          </a:p>
          <a:p>
            <a:pPr algn="just" rtl="1"/>
            <a:r>
              <a:rPr lang="fa-IR" dirty="0" smtClean="0">
                <a:ea typeface="ＭＳ Ｐゴシック" pitchFamily="34" charset="-128"/>
              </a:rPr>
              <a:t>سایبین</a:t>
            </a:r>
          </a:p>
          <a:p>
            <a:pPr algn="just" rtl="1"/>
            <a:r>
              <a:rPr lang="fa-IR" dirty="0" smtClean="0">
                <a:ea typeface="ＭＳ Ｐゴシック" pitchFamily="34" charset="-128"/>
              </a:rPr>
              <a:t>لوبیا</a:t>
            </a:r>
          </a:p>
          <a:p>
            <a:pPr algn="just" rtl="1"/>
            <a:r>
              <a:rPr lang="fa-IR" dirty="0" smtClean="0">
                <a:ea typeface="ＭＳ Ｐゴシック" pitchFamily="34" charset="-128"/>
              </a:rPr>
              <a:t>نخود</a:t>
            </a:r>
          </a:p>
          <a:p>
            <a:pPr algn="just" rtl="1"/>
            <a:r>
              <a:rPr lang="fa-IR" dirty="0" smtClean="0">
                <a:ea typeface="ＭＳ Ｐゴシック" pitchFamily="34" charset="-128"/>
              </a:rPr>
              <a:t>ماش</a:t>
            </a:r>
          </a:p>
          <a:p>
            <a:pPr algn="just" rtl="1"/>
            <a:r>
              <a:rPr lang="fa-IR" dirty="0" smtClean="0">
                <a:ea typeface="ＭＳ Ｐゴシック" pitchFamily="34" charset="-128"/>
              </a:rPr>
              <a:t>سبزیجات( پیاز، کچالو، رومی بانجان، سیر و غیره</a:t>
            </a:r>
          </a:p>
          <a:p>
            <a:pPr algn="just" rtl="1"/>
            <a:r>
              <a:rPr lang="fa-IR" dirty="0" smtClean="0">
                <a:ea typeface="ＭＳ Ｐゴシック" pitchFamily="34" charset="-128"/>
              </a:rPr>
              <a:t>خربوزه و تربوز</a:t>
            </a:r>
          </a:p>
          <a:p>
            <a:pPr algn="just" rtl="1">
              <a:buFont typeface="Arial" charset="0"/>
              <a:buNone/>
            </a:pPr>
            <a:endParaRPr lang="fa-IR" sz="3600" b="1" dirty="0" smtClean="0">
              <a:ea typeface="ＭＳ Ｐゴシック" pitchFamily="34" charset="-128"/>
            </a:endParaRPr>
          </a:p>
        </p:txBody>
      </p:sp>
      <p:sp>
        <p:nvSpPr>
          <p:cNvPr id="17412" name="Content Placeholder 5"/>
          <p:cNvSpPr>
            <a:spLocks noGrp="1"/>
          </p:cNvSpPr>
          <p:nvPr>
            <p:ph sz="quarter" idx="4"/>
          </p:nvPr>
        </p:nvSpPr>
        <p:spPr>
          <a:xfrm>
            <a:off x="6233079" y="1068636"/>
            <a:ext cx="5388429" cy="5343181"/>
          </a:xfrm>
        </p:spPr>
        <p:txBody>
          <a:bodyPr>
            <a:normAutofit fontScale="92500" lnSpcReduction="10000"/>
          </a:bodyPr>
          <a:lstStyle/>
          <a:p>
            <a:pPr algn="just" rtl="1">
              <a:buFont typeface="Arial" charset="0"/>
              <a:buNone/>
            </a:pPr>
            <a:r>
              <a:rPr lang="fa-IR" b="1" dirty="0" smtClean="0">
                <a:ea typeface="ＭＳ Ｐゴシック" pitchFamily="34" charset="-128"/>
              </a:rPr>
              <a:t>غله جات:</a:t>
            </a:r>
          </a:p>
          <a:p>
            <a:pPr algn="just" rtl="1"/>
            <a:r>
              <a:rPr lang="fa-IR" dirty="0" smtClean="0">
                <a:ea typeface="ＭＳ Ｐゴシック" pitchFamily="34" charset="-128"/>
              </a:rPr>
              <a:t>گندم</a:t>
            </a:r>
          </a:p>
          <a:p>
            <a:pPr algn="just" rtl="1"/>
            <a:r>
              <a:rPr lang="fa-IR" dirty="0" smtClean="0">
                <a:ea typeface="ＭＳ Ｐゴシック" pitchFamily="34" charset="-128"/>
              </a:rPr>
              <a:t>برنج</a:t>
            </a:r>
          </a:p>
          <a:p>
            <a:pPr algn="just" rtl="1"/>
            <a:r>
              <a:rPr lang="fa-IR" dirty="0" smtClean="0">
                <a:ea typeface="ＭＳ Ｐゴシック" pitchFamily="34" charset="-128"/>
              </a:rPr>
              <a:t>جو</a:t>
            </a:r>
          </a:p>
          <a:p>
            <a:pPr algn="just" rtl="1"/>
            <a:r>
              <a:rPr lang="fa-IR" dirty="0" smtClean="0">
                <a:ea typeface="ＭＳ Ｐゴシック" pitchFamily="34" charset="-128"/>
              </a:rPr>
              <a:t>جواری</a:t>
            </a:r>
          </a:p>
          <a:p>
            <a:pPr algn="just" rtl="1">
              <a:buFont typeface="Arial" charset="0"/>
              <a:buNone/>
            </a:pPr>
            <a:r>
              <a:rPr lang="fa-IR" b="1" dirty="0" smtClean="0">
                <a:ea typeface="ＭＳ Ｐゴシック" pitchFamily="34" charset="-128"/>
              </a:rPr>
              <a:t>محصولات باغداری</a:t>
            </a:r>
          </a:p>
          <a:p>
            <a:pPr algn="just" rtl="1"/>
            <a:r>
              <a:rPr lang="fa-IR" dirty="0" smtClean="0">
                <a:ea typeface="ＭＳ Ｐゴシック" pitchFamily="34" charset="-128"/>
              </a:rPr>
              <a:t>انگور</a:t>
            </a:r>
          </a:p>
          <a:p>
            <a:pPr algn="just" rtl="1"/>
            <a:r>
              <a:rPr lang="fa-IR" dirty="0" smtClean="0">
                <a:ea typeface="ＭＳ Ｐゴシック" pitchFamily="34" charset="-128"/>
              </a:rPr>
              <a:t>انار</a:t>
            </a:r>
          </a:p>
          <a:p>
            <a:pPr algn="just" rtl="1"/>
            <a:r>
              <a:rPr lang="fa-IR" dirty="0" smtClean="0">
                <a:ea typeface="ＭＳ Ｐゴシック" pitchFamily="34" charset="-128"/>
              </a:rPr>
              <a:t>سیب</a:t>
            </a:r>
          </a:p>
          <a:p>
            <a:pPr algn="just" rtl="1"/>
            <a:r>
              <a:rPr lang="fa-IR" dirty="0" smtClean="0">
                <a:ea typeface="ＭＳ Ｐゴシック" pitchFamily="34" charset="-128"/>
              </a:rPr>
              <a:t>جلغوزه</a:t>
            </a:r>
          </a:p>
          <a:p>
            <a:pPr algn="just" rtl="1"/>
            <a:r>
              <a:rPr lang="fa-IR" dirty="0" smtClean="0">
                <a:ea typeface="ＭＳ Ｐゴシック" pitchFamily="34" charset="-128"/>
              </a:rPr>
              <a:t>بادام</a:t>
            </a:r>
          </a:p>
          <a:p>
            <a:pPr algn="just" rtl="1"/>
            <a:r>
              <a:rPr lang="fa-IR" dirty="0" smtClean="0">
                <a:ea typeface="ＭＳ Ｐゴシック" pitchFamily="34" charset="-128"/>
              </a:rPr>
              <a:t>پسته</a:t>
            </a:r>
          </a:p>
          <a:p>
            <a:pPr algn="just" rtl="1"/>
            <a:endParaRPr lang="fa-IR" sz="3200" b="1" dirty="0" smtClean="0">
              <a:ea typeface="ＭＳ Ｐゴシック" pitchFamily="34" charset="-128"/>
            </a:endParaRPr>
          </a:p>
          <a:p>
            <a:endParaRPr lang="en-US" dirty="0" smtClean="0">
              <a:ea typeface="ＭＳ Ｐゴシック"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849555" y="268709"/>
            <a:ext cx="926857" cy="369332"/>
          </a:xfrm>
          <a:prstGeom prst="rect">
            <a:avLst/>
          </a:prstGeom>
          <a:noFill/>
        </p:spPr>
        <p:txBody>
          <a:bodyPr wrap="none" rtlCol="0">
            <a:spAutoFit/>
          </a:bodyPr>
          <a:lstStyle/>
          <a:p>
            <a:pPr algn="r"/>
            <a:r>
              <a:rPr lang="fa-IR" altLang="en-US" b="1" dirty="0" smtClean="0">
                <a:solidFill>
                  <a:schemeClr val="tx2"/>
                </a:solidFill>
                <a:latin typeface="Cambria" panose="02040503050406030204" pitchFamily="18" charset="0"/>
              </a:rPr>
              <a:t>غله جات:</a:t>
            </a:r>
            <a:endParaRPr lang="en-US" b="1" dirty="0">
              <a:solidFill>
                <a:schemeClr val="tx2"/>
              </a:solidFill>
              <a:latin typeface="Cambria" panose="02040503050406030204" pitchFamily="18" charset="0"/>
            </a:endParaRPr>
          </a:p>
        </p:txBody>
      </p:sp>
      <p:cxnSp>
        <p:nvCxnSpPr>
          <p:cNvPr id="6" name="Straight Connector 5"/>
          <p:cNvCxnSpPr/>
          <p:nvPr/>
        </p:nvCxnSpPr>
        <p:spPr>
          <a:xfrm>
            <a:off x="362872" y="1380878"/>
            <a:ext cx="1151514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graphicFrame>
        <p:nvGraphicFramePr>
          <p:cNvPr id="3" name="Table 2"/>
          <p:cNvGraphicFramePr>
            <a:graphicFrameLocks noGrp="1"/>
          </p:cNvGraphicFramePr>
          <p:nvPr/>
        </p:nvGraphicFramePr>
        <p:xfrm>
          <a:off x="493497" y="1424417"/>
          <a:ext cx="11282914" cy="1696156"/>
        </p:xfrm>
        <a:graphic>
          <a:graphicData uri="http://schemas.openxmlformats.org/drawingml/2006/table">
            <a:tbl>
              <a:tblPr firstRow="1" firstCol="1" bandRow="1"/>
              <a:tblGrid>
                <a:gridCol w="1621111"/>
                <a:gridCol w="1965728"/>
                <a:gridCol w="2215399"/>
                <a:gridCol w="2426390"/>
                <a:gridCol w="2004408"/>
                <a:gridCol w="1049878"/>
              </a:tblGrid>
              <a:tr h="657493">
                <a:tc>
                  <a:txBody>
                    <a:bodyPr/>
                    <a:lstStyle/>
                    <a:p>
                      <a:pPr marL="0" marR="0" algn="l" rtl="1">
                        <a:spcBef>
                          <a:spcPts val="0"/>
                        </a:spcBef>
                        <a:spcAft>
                          <a:spcPts val="0"/>
                        </a:spcAft>
                      </a:pPr>
                      <a:r>
                        <a:rPr lang="ar-SA" sz="1800" dirty="0">
                          <a:solidFill>
                            <a:srgbClr val="FFFFFF"/>
                          </a:solidFill>
                          <a:effectLst/>
                          <a:latin typeface="Garamond" panose="02020404030301010803" pitchFamily="18" charset="0"/>
                          <a:ea typeface="MS Mincho" panose="02020609040205080304" pitchFamily="49" charset="-128"/>
                          <a:cs typeface="B Mitra" panose="00000400000000000000" pitchFamily="2" charset="-78"/>
                        </a:rPr>
                        <a:t>ارزش (میلون دالر)</a:t>
                      </a:r>
                      <a:endParaRPr lang="en-GB" sz="1800" dirty="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1F497D"/>
                    </a:solidFill>
                  </a:tcPr>
                </a:tc>
                <a:tc>
                  <a:txBody>
                    <a:bodyPr/>
                    <a:lstStyle/>
                    <a:p>
                      <a:pPr marL="0" marR="0" algn="l" rtl="1">
                        <a:spcBef>
                          <a:spcPts val="0"/>
                        </a:spcBef>
                        <a:spcAft>
                          <a:spcPts val="0"/>
                        </a:spcAft>
                      </a:pPr>
                      <a:r>
                        <a:rPr lang="ar-SA" sz="1800" dirty="0">
                          <a:solidFill>
                            <a:srgbClr val="FFFFFF"/>
                          </a:solidFill>
                          <a:effectLst/>
                          <a:latin typeface="Garamond" panose="02020404030301010803" pitchFamily="18" charset="0"/>
                          <a:ea typeface="MS Mincho" panose="02020609040205080304" pitchFamily="49" charset="-128"/>
                          <a:cs typeface="B Mitra" panose="00000400000000000000" pitchFamily="2" charset="-78"/>
                        </a:rPr>
                        <a:t>قیمت (دالر/میتریک تن)</a:t>
                      </a:r>
                      <a:endParaRPr lang="en-GB" sz="1800" dirty="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1F497D"/>
                    </a:solidFill>
                  </a:tcPr>
                </a:tc>
                <a:tc>
                  <a:txBody>
                    <a:bodyPr/>
                    <a:lstStyle/>
                    <a:p>
                      <a:pPr marL="0" marR="0" algn="l" rtl="1">
                        <a:spcBef>
                          <a:spcPts val="0"/>
                        </a:spcBef>
                        <a:spcAft>
                          <a:spcPts val="0"/>
                        </a:spcAft>
                      </a:pPr>
                      <a:r>
                        <a:rPr lang="ar-SA" sz="1800" dirty="0">
                          <a:solidFill>
                            <a:srgbClr val="FFFFFF"/>
                          </a:solidFill>
                          <a:effectLst/>
                          <a:latin typeface="Garamond" panose="02020404030301010803" pitchFamily="18" charset="0"/>
                          <a:ea typeface="MS Mincho" panose="02020609040205080304" pitchFamily="49" charset="-128"/>
                          <a:cs typeface="B Mitra" panose="00000400000000000000" pitchFamily="2" charset="-78"/>
                        </a:rPr>
                        <a:t>حاصل (میتریک</a:t>
                      </a:r>
                      <a:r>
                        <a:rPr lang="ar-SA" sz="1800" dirty="0">
                          <a:solidFill>
                            <a:srgbClr val="FFFFFF"/>
                          </a:solidFill>
                          <a:effectLst/>
                          <a:latin typeface="Cambria" panose="02040503050406030204" pitchFamily="18" charset="0"/>
                          <a:ea typeface="MS Mincho" panose="02020609040205080304" pitchFamily="49" charset="-128"/>
                          <a:cs typeface="Garamond" panose="02020404030301010803" pitchFamily="18" charset="0"/>
                        </a:rPr>
                        <a:t> </a:t>
                      </a:r>
                      <a:r>
                        <a:rPr lang="ar-SA" sz="1800" dirty="0">
                          <a:solidFill>
                            <a:srgbClr val="FFFFFF"/>
                          </a:solidFill>
                          <a:effectLst/>
                          <a:latin typeface="Garamond" panose="02020404030301010803" pitchFamily="18" charset="0"/>
                          <a:ea typeface="MS Mincho" panose="02020609040205080304" pitchFamily="49" charset="-128"/>
                          <a:cs typeface="B Mitra" panose="00000400000000000000" pitchFamily="2" charset="-78"/>
                        </a:rPr>
                        <a:t>تن/هکتار)</a:t>
                      </a:r>
                      <a:endParaRPr lang="en-GB" sz="1800" dirty="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1F497D"/>
                    </a:solidFill>
                  </a:tcPr>
                </a:tc>
                <a:tc>
                  <a:txBody>
                    <a:bodyPr/>
                    <a:lstStyle/>
                    <a:p>
                      <a:pPr marL="0" marR="0" algn="l" rtl="1">
                        <a:spcBef>
                          <a:spcPts val="0"/>
                        </a:spcBef>
                        <a:spcAft>
                          <a:spcPts val="0"/>
                        </a:spcAft>
                      </a:pPr>
                      <a:r>
                        <a:rPr lang="ar-SA" sz="1800">
                          <a:solidFill>
                            <a:srgbClr val="FFFFFF"/>
                          </a:solidFill>
                          <a:effectLst/>
                          <a:latin typeface="Garamond" panose="02020404030301010803" pitchFamily="18" charset="0"/>
                          <a:ea typeface="MS Mincho" panose="02020609040205080304" pitchFamily="49" charset="-128"/>
                          <a:cs typeface="B Mitra" panose="00000400000000000000" pitchFamily="2" charset="-78"/>
                        </a:rPr>
                        <a:t>تولید (هزارمیتریک تن)</a:t>
                      </a:r>
                      <a:endParaRPr lang="en-GB" sz="18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1F497D"/>
                    </a:solidFill>
                  </a:tcPr>
                </a:tc>
                <a:tc>
                  <a:txBody>
                    <a:bodyPr/>
                    <a:lstStyle/>
                    <a:p>
                      <a:pPr marL="0" marR="0" algn="l" rtl="1">
                        <a:spcBef>
                          <a:spcPts val="0"/>
                        </a:spcBef>
                        <a:spcAft>
                          <a:spcPts val="0"/>
                        </a:spcAft>
                      </a:pPr>
                      <a:r>
                        <a:rPr lang="ar-SA" sz="1800">
                          <a:solidFill>
                            <a:srgbClr val="FFFFFF"/>
                          </a:solidFill>
                          <a:effectLst/>
                          <a:latin typeface="Garamond" panose="02020404030301010803" pitchFamily="18" charset="0"/>
                          <a:ea typeface="MS Mincho" panose="02020609040205080304" pitchFamily="49" charset="-128"/>
                          <a:cs typeface="B Mitra" panose="00000400000000000000" pitchFamily="2" charset="-78"/>
                        </a:rPr>
                        <a:t>ساحه (هزارهکتار)</a:t>
                      </a:r>
                      <a:endParaRPr lang="en-GB" sz="18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1F497D"/>
                    </a:solidFill>
                  </a:tcPr>
                </a:tc>
                <a:tc>
                  <a:txBody>
                    <a:bodyPr/>
                    <a:lstStyle/>
                    <a:p>
                      <a:pPr marL="0" marR="0" algn="r">
                        <a:spcBef>
                          <a:spcPts val="0"/>
                        </a:spcBef>
                        <a:spcAft>
                          <a:spcPts val="0"/>
                        </a:spcAft>
                      </a:pPr>
                      <a:r>
                        <a:rPr lang="ar-SA" sz="1800">
                          <a:solidFill>
                            <a:srgbClr val="FFFFFF"/>
                          </a:solidFill>
                          <a:effectLst/>
                          <a:latin typeface="Garamond" panose="02020404030301010803" pitchFamily="18" charset="0"/>
                          <a:ea typeface="MS Mincho" panose="02020609040205080304" pitchFamily="49" charset="-128"/>
                          <a:cs typeface="B Mitra" panose="00000400000000000000" pitchFamily="2" charset="-78"/>
                        </a:rPr>
                        <a:t>شاخص</a:t>
                      </a:r>
                      <a:endParaRPr lang="en-GB" sz="18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1F497D"/>
                    </a:solidFill>
                  </a:tcPr>
                </a:tc>
              </a:tr>
              <a:tr h="346221">
                <a:tc>
                  <a:txBody>
                    <a:bodyPr/>
                    <a:lstStyle/>
                    <a:p>
                      <a:pPr marL="0" marR="0" algn="l" rtl="1">
                        <a:spcBef>
                          <a:spcPts val="0"/>
                        </a:spcBef>
                        <a:spcAft>
                          <a:spcPts val="0"/>
                        </a:spcAft>
                      </a:pPr>
                      <a:r>
                        <a:rPr lang="en-US" sz="1800">
                          <a:solidFill>
                            <a:srgbClr val="365F91"/>
                          </a:solidFill>
                          <a:effectLst/>
                          <a:latin typeface="Garamond" panose="02020404030301010803" pitchFamily="18" charset="0"/>
                          <a:ea typeface="MS Mincho" panose="02020609040205080304" pitchFamily="49" charset="-128"/>
                          <a:cs typeface="B Mitra" panose="00000400000000000000" pitchFamily="2" charset="-78"/>
                        </a:rPr>
                        <a:t>1,223</a:t>
                      </a:r>
                      <a:endParaRPr lang="en-GB" sz="18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algn="l" rtl="1">
                        <a:spcBef>
                          <a:spcPts val="0"/>
                        </a:spcBef>
                        <a:spcAft>
                          <a:spcPts val="0"/>
                        </a:spcAft>
                      </a:pPr>
                      <a:r>
                        <a:rPr lang="en-US" sz="1800" dirty="0">
                          <a:solidFill>
                            <a:srgbClr val="365F91"/>
                          </a:solidFill>
                          <a:effectLst/>
                          <a:latin typeface="Garamond" panose="02020404030301010803" pitchFamily="18" charset="0"/>
                          <a:ea typeface="MS Mincho" panose="02020609040205080304" pitchFamily="49" charset="-128"/>
                          <a:cs typeface="B Mitra" panose="00000400000000000000" pitchFamily="2" charset="-78"/>
                        </a:rPr>
                        <a:t> 278 </a:t>
                      </a:r>
                      <a:endParaRPr lang="en-GB" sz="1800" dirty="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algn="l" rtl="1">
                        <a:spcBef>
                          <a:spcPts val="0"/>
                        </a:spcBef>
                        <a:spcAft>
                          <a:spcPts val="0"/>
                        </a:spcAft>
                      </a:pPr>
                      <a:r>
                        <a:rPr lang="en-US" sz="1800" dirty="0">
                          <a:solidFill>
                            <a:srgbClr val="365F91"/>
                          </a:solidFill>
                          <a:effectLst/>
                          <a:latin typeface="Garamond" panose="02020404030301010803" pitchFamily="18" charset="0"/>
                          <a:ea typeface="MS Mincho" panose="02020609040205080304" pitchFamily="49" charset="-128"/>
                          <a:cs typeface="B Mitra" panose="00000400000000000000" pitchFamily="2" charset="-78"/>
                        </a:rPr>
                        <a:t> 2.2 </a:t>
                      </a:r>
                      <a:endParaRPr lang="en-GB" sz="1800" dirty="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algn="l" rtl="1">
                        <a:spcBef>
                          <a:spcPts val="0"/>
                        </a:spcBef>
                        <a:spcAft>
                          <a:spcPts val="0"/>
                        </a:spcAft>
                      </a:pPr>
                      <a:r>
                        <a:rPr lang="en-US" sz="1800">
                          <a:solidFill>
                            <a:srgbClr val="365F91"/>
                          </a:solidFill>
                          <a:effectLst/>
                          <a:latin typeface="Garamond" panose="02020404030301010803" pitchFamily="18" charset="0"/>
                          <a:ea typeface="MS Mincho" panose="02020609040205080304" pitchFamily="49" charset="-128"/>
                          <a:cs typeface="B Mitra" panose="00000400000000000000" pitchFamily="2" charset="-78"/>
                        </a:rPr>
                        <a:t> 4,400 </a:t>
                      </a:r>
                      <a:endParaRPr lang="en-GB" sz="18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algn="l" rtl="1">
                        <a:spcBef>
                          <a:spcPts val="0"/>
                        </a:spcBef>
                        <a:spcAft>
                          <a:spcPts val="0"/>
                        </a:spcAft>
                      </a:pPr>
                      <a:r>
                        <a:rPr lang="en-US" sz="1800">
                          <a:solidFill>
                            <a:srgbClr val="365F91"/>
                          </a:solidFill>
                          <a:effectLst/>
                          <a:latin typeface="Garamond" panose="02020404030301010803" pitchFamily="18" charset="0"/>
                          <a:ea typeface="MS Mincho" panose="02020609040205080304" pitchFamily="49" charset="-128"/>
                          <a:cs typeface="B Mitra" panose="00000400000000000000" pitchFamily="2" charset="-78"/>
                        </a:rPr>
                        <a:t> 2,136 </a:t>
                      </a:r>
                      <a:endParaRPr lang="en-GB" sz="18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algn="r" rtl="1">
                        <a:spcBef>
                          <a:spcPts val="0"/>
                        </a:spcBef>
                        <a:spcAft>
                          <a:spcPts val="0"/>
                        </a:spcAft>
                      </a:pPr>
                      <a:r>
                        <a:rPr lang="ar-SA" sz="1800">
                          <a:solidFill>
                            <a:srgbClr val="365F91"/>
                          </a:solidFill>
                          <a:effectLst/>
                          <a:latin typeface="Garamond" panose="02020404030301010803" pitchFamily="18" charset="0"/>
                          <a:ea typeface="MS Mincho" panose="02020609040205080304" pitchFamily="49" charset="-128"/>
                          <a:cs typeface="B Mitra" panose="00000400000000000000" pitchFamily="2" charset="-78"/>
                        </a:rPr>
                        <a:t>گندم</a:t>
                      </a:r>
                      <a:endParaRPr lang="en-GB" sz="18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r>
              <a:tr h="346221">
                <a:tc>
                  <a:txBody>
                    <a:bodyPr/>
                    <a:lstStyle/>
                    <a:p>
                      <a:pPr marL="0" marR="0" algn="l" rtl="1">
                        <a:spcBef>
                          <a:spcPts val="0"/>
                        </a:spcBef>
                        <a:spcAft>
                          <a:spcPts val="0"/>
                        </a:spcAft>
                      </a:pPr>
                      <a:r>
                        <a:rPr lang="en-US" sz="1800" u="sng" dirty="0">
                          <a:solidFill>
                            <a:srgbClr val="365F91"/>
                          </a:solidFill>
                          <a:effectLst/>
                          <a:latin typeface="Garamond" panose="02020404030301010803" pitchFamily="18" charset="0"/>
                          <a:ea typeface="MS Mincho" panose="02020609040205080304" pitchFamily="49" charset="-128"/>
                          <a:cs typeface="B Mitra" panose="00000400000000000000" pitchFamily="2" charset="-78"/>
                        </a:rPr>
                        <a:t>229</a:t>
                      </a:r>
                      <a:endParaRPr lang="en-GB" sz="1800" dirty="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tcPr>
                </a:tc>
                <a:tc>
                  <a:txBody>
                    <a:bodyPr/>
                    <a:lstStyle/>
                    <a:p>
                      <a:pPr marL="0" marR="0" algn="l" rtl="1">
                        <a:spcBef>
                          <a:spcPts val="0"/>
                        </a:spcBef>
                        <a:spcAft>
                          <a:spcPts val="0"/>
                        </a:spcAft>
                      </a:pPr>
                      <a:r>
                        <a:rPr lang="en-US" sz="1800">
                          <a:solidFill>
                            <a:srgbClr val="365F91"/>
                          </a:solidFill>
                          <a:effectLst/>
                          <a:latin typeface="Garamond" panose="02020404030301010803" pitchFamily="18" charset="0"/>
                          <a:ea typeface="MS Mincho" panose="02020609040205080304" pitchFamily="49" charset="-128"/>
                          <a:cs typeface="B Mitra" panose="00000400000000000000" pitchFamily="2" charset="-78"/>
                        </a:rPr>
                        <a:t> 580 </a:t>
                      </a:r>
                      <a:endParaRPr lang="en-GB" sz="18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tcPr>
                </a:tc>
                <a:tc>
                  <a:txBody>
                    <a:bodyPr/>
                    <a:lstStyle/>
                    <a:p>
                      <a:pPr marL="0" marR="0" algn="l" rtl="1">
                        <a:spcBef>
                          <a:spcPts val="0"/>
                        </a:spcBef>
                        <a:spcAft>
                          <a:spcPts val="0"/>
                        </a:spcAft>
                      </a:pPr>
                      <a:r>
                        <a:rPr lang="en-US" sz="1800" dirty="0">
                          <a:solidFill>
                            <a:srgbClr val="365F91"/>
                          </a:solidFill>
                          <a:effectLst/>
                          <a:latin typeface="Garamond" panose="02020404030301010803" pitchFamily="18" charset="0"/>
                          <a:ea typeface="MS Mincho" panose="02020609040205080304" pitchFamily="49" charset="-128"/>
                          <a:cs typeface="B Mitra" panose="00000400000000000000" pitchFamily="2" charset="-78"/>
                        </a:rPr>
                        <a:t> 3.0 </a:t>
                      </a:r>
                      <a:endParaRPr lang="en-GB" sz="1800" dirty="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tcPr>
                </a:tc>
                <a:tc>
                  <a:txBody>
                    <a:bodyPr/>
                    <a:lstStyle/>
                    <a:p>
                      <a:pPr marL="0" marR="0" algn="l" rtl="1">
                        <a:spcBef>
                          <a:spcPts val="0"/>
                        </a:spcBef>
                        <a:spcAft>
                          <a:spcPts val="0"/>
                        </a:spcAft>
                      </a:pPr>
                      <a:r>
                        <a:rPr lang="en-US" sz="1800" u="sng" dirty="0">
                          <a:solidFill>
                            <a:srgbClr val="365F91"/>
                          </a:solidFill>
                          <a:effectLst/>
                          <a:latin typeface="Garamond" panose="02020404030301010803" pitchFamily="18" charset="0"/>
                          <a:ea typeface="MS Mincho" panose="02020609040205080304" pitchFamily="49" charset="-128"/>
                          <a:cs typeface="B Mitra" panose="00000400000000000000" pitchFamily="2" charset="-78"/>
                        </a:rPr>
                        <a:t> 394 </a:t>
                      </a:r>
                      <a:endParaRPr lang="en-GB" sz="1800" dirty="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tcPr>
                </a:tc>
                <a:tc>
                  <a:txBody>
                    <a:bodyPr/>
                    <a:lstStyle/>
                    <a:p>
                      <a:pPr marL="0" marR="0" algn="l" rtl="1">
                        <a:spcBef>
                          <a:spcPts val="0"/>
                        </a:spcBef>
                        <a:spcAft>
                          <a:spcPts val="0"/>
                        </a:spcAft>
                      </a:pPr>
                      <a:r>
                        <a:rPr lang="en-US" sz="1800" u="sng" dirty="0">
                          <a:solidFill>
                            <a:srgbClr val="365F91"/>
                          </a:solidFill>
                          <a:effectLst/>
                          <a:latin typeface="Garamond" panose="02020404030301010803" pitchFamily="18" charset="0"/>
                          <a:ea typeface="MS Mincho" panose="02020609040205080304" pitchFamily="49" charset="-128"/>
                          <a:cs typeface="B Mitra" panose="00000400000000000000" pitchFamily="2" charset="-78"/>
                        </a:rPr>
                        <a:t> 144 </a:t>
                      </a:r>
                      <a:endParaRPr lang="en-GB" sz="1800" dirty="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tcPr>
                </a:tc>
                <a:tc>
                  <a:txBody>
                    <a:bodyPr/>
                    <a:lstStyle/>
                    <a:p>
                      <a:pPr marL="0" marR="0" algn="r" rtl="1">
                        <a:spcBef>
                          <a:spcPts val="0"/>
                        </a:spcBef>
                        <a:spcAft>
                          <a:spcPts val="0"/>
                        </a:spcAft>
                      </a:pPr>
                      <a:r>
                        <a:rPr lang="fa-IR" sz="1800" dirty="0" smtClean="0">
                          <a:solidFill>
                            <a:srgbClr val="365F91"/>
                          </a:solidFill>
                          <a:effectLst/>
                          <a:latin typeface="Garamond" panose="02020404030301010803" pitchFamily="18" charset="0"/>
                          <a:ea typeface="MS Mincho" panose="02020609040205080304" pitchFamily="49" charset="-128"/>
                          <a:cs typeface="B Mitra" panose="00000400000000000000" pitchFamily="2" charset="-78"/>
                        </a:rPr>
                        <a:t>برنج</a:t>
                      </a:r>
                      <a:endParaRPr lang="en-GB" sz="1800" dirty="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a:noFill/>
                    </a:lnB>
                  </a:tcPr>
                </a:tc>
              </a:tr>
              <a:tr h="346221">
                <a:tc>
                  <a:txBody>
                    <a:bodyPr/>
                    <a:lstStyle/>
                    <a:p>
                      <a:pPr marL="0" marR="0" algn="l" rtl="1">
                        <a:spcBef>
                          <a:spcPts val="0"/>
                        </a:spcBef>
                        <a:spcAft>
                          <a:spcPts val="0"/>
                        </a:spcAft>
                      </a:pPr>
                      <a:r>
                        <a:rPr lang="en-US" sz="1800" b="1">
                          <a:solidFill>
                            <a:srgbClr val="365F91"/>
                          </a:solidFill>
                          <a:effectLst/>
                          <a:latin typeface="Garamond" panose="02020404030301010803" pitchFamily="18" charset="0"/>
                          <a:ea typeface="MS Mincho" panose="02020609040205080304" pitchFamily="49" charset="-128"/>
                          <a:cs typeface="B Mitra" panose="00000400000000000000" pitchFamily="2" charset="-78"/>
                        </a:rPr>
                        <a:t> 1,452 </a:t>
                      </a:r>
                      <a:endParaRPr lang="en-GB" sz="18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c>
                  <a:txBody>
                    <a:bodyPr/>
                    <a:lstStyle/>
                    <a:p>
                      <a:pPr marL="0" marR="0" algn="l" rtl="1">
                        <a:spcBef>
                          <a:spcPts val="0"/>
                        </a:spcBef>
                        <a:spcAft>
                          <a:spcPts val="0"/>
                        </a:spcAft>
                      </a:pPr>
                      <a:r>
                        <a:rPr lang="en-US" sz="1800" b="1">
                          <a:solidFill>
                            <a:srgbClr val="365F91"/>
                          </a:solidFill>
                          <a:effectLst/>
                          <a:latin typeface="Garamond" panose="02020404030301010803" pitchFamily="18" charset="0"/>
                          <a:ea typeface="MS Mincho" panose="02020609040205080304" pitchFamily="49" charset="-128"/>
                          <a:cs typeface="B Mitra" panose="00000400000000000000" pitchFamily="2" charset="-78"/>
                        </a:rPr>
                        <a:t> </a:t>
                      </a:r>
                      <a:endParaRPr lang="en-GB" sz="18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c>
                  <a:txBody>
                    <a:bodyPr/>
                    <a:lstStyle/>
                    <a:p>
                      <a:pPr marL="0" marR="0" algn="l" rtl="1">
                        <a:spcBef>
                          <a:spcPts val="0"/>
                        </a:spcBef>
                        <a:spcAft>
                          <a:spcPts val="0"/>
                        </a:spcAft>
                      </a:pPr>
                      <a:r>
                        <a:rPr lang="en-US" sz="1800" b="1">
                          <a:solidFill>
                            <a:srgbClr val="365F91"/>
                          </a:solidFill>
                          <a:effectLst/>
                          <a:latin typeface="Garamond" panose="02020404030301010803" pitchFamily="18" charset="0"/>
                          <a:ea typeface="MS Mincho" panose="02020609040205080304" pitchFamily="49" charset="-128"/>
                          <a:cs typeface="B Mitra" panose="00000400000000000000" pitchFamily="2" charset="-78"/>
                        </a:rPr>
                        <a:t> </a:t>
                      </a:r>
                      <a:endParaRPr lang="en-GB" sz="18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c>
                  <a:txBody>
                    <a:bodyPr/>
                    <a:lstStyle/>
                    <a:p>
                      <a:pPr marL="0" marR="0" algn="l" rtl="1">
                        <a:spcBef>
                          <a:spcPts val="0"/>
                        </a:spcBef>
                        <a:spcAft>
                          <a:spcPts val="0"/>
                        </a:spcAft>
                      </a:pPr>
                      <a:r>
                        <a:rPr lang="en-US" sz="1800" b="1">
                          <a:solidFill>
                            <a:srgbClr val="365F91"/>
                          </a:solidFill>
                          <a:effectLst/>
                          <a:latin typeface="Garamond" panose="02020404030301010803" pitchFamily="18" charset="0"/>
                          <a:ea typeface="MS Mincho" panose="02020609040205080304" pitchFamily="49" charset="-128"/>
                          <a:cs typeface="B Mitra" panose="00000400000000000000" pitchFamily="2" charset="-78"/>
                        </a:rPr>
                        <a:t> 4,794 </a:t>
                      </a:r>
                      <a:endParaRPr lang="en-GB" sz="180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c>
                  <a:txBody>
                    <a:bodyPr/>
                    <a:lstStyle/>
                    <a:p>
                      <a:pPr marL="0" marR="0" algn="l" rtl="1">
                        <a:spcBef>
                          <a:spcPts val="0"/>
                        </a:spcBef>
                        <a:spcAft>
                          <a:spcPts val="0"/>
                        </a:spcAft>
                      </a:pPr>
                      <a:r>
                        <a:rPr lang="en-US" sz="1800" b="1" dirty="0">
                          <a:solidFill>
                            <a:srgbClr val="365F91"/>
                          </a:solidFill>
                          <a:effectLst/>
                          <a:latin typeface="Garamond" panose="02020404030301010803" pitchFamily="18" charset="0"/>
                          <a:ea typeface="MS Mincho" panose="02020609040205080304" pitchFamily="49" charset="-128"/>
                          <a:cs typeface="B Mitra" panose="00000400000000000000" pitchFamily="2" charset="-78"/>
                        </a:rPr>
                        <a:t>2,280 </a:t>
                      </a:r>
                      <a:endParaRPr lang="en-GB" sz="1800" dirty="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c>
                  <a:txBody>
                    <a:bodyPr/>
                    <a:lstStyle/>
                    <a:p>
                      <a:pPr marL="0" marR="0" algn="r" rtl="1">
                        <a:spcBef>
                          <a:spcPts val="0"/>
                        </a:spcBef>
                        <a:spcAft>
                          <a:spcPts val="0"/>
                        </a:spcAft>
                      </a:pPr>
                      <a:r>
                        <a:rPr lang="ar-SA" sz="1800" dirty="0">
                          <a:solidFill>
                            <a:srgbClr val="365F91"/>
                          </a:solidFill>
                          <a:effectLst/>
                          <a:latin typeface="Garamond" panose="02020404030301010803" pitchFamily="18" charset="0"/>
                          <a:ea typeface="MS Mincho" panose="02020609040205080304" pitchFamily="49" charset="-128"/>
                          <a:cs typeface="B Mitra" panose="00000400000000000000" pitchFamily="2" charset="-78"/>
                        </a:rPr>
                        <a:t>مجموع</a:t>
                      </a:r>
                      <a:endParaRPr lang="en-GB" sz="1800" dirty="0">
                        <a:solidFill>
                          <a:srgbClr val="365F9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r>
            </a:tbl>
          </a:graphicData>
        </a:graphic>
      </p:graphicFrame>
      <p:sp>
        <p:nvSpPr>
          <p:cNvPr id="8" name="Content Placeholder 2"/>
          <p:cNvSpPr txBox="1">
            <a:spLocks/>
          </p:cNvSpPr>
          <p:nvPr/>
        </p:nvSpPr>
        <p:spPr>
          <a:xfrm>
            <a:off x="6175840" y="3606015"/>
            <a:ext cx="5600572" cy="2910902"/>
          </a:xfrm>
          <a:prstGeom prst="rect">
            <a:avLst/>
          </a:prstGeom>
          <a:ln>
            <a:solidFill>
              <a:srgbClr val="00206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r>
              <a:rPr lang="fa-IR" altLang="en-US" sz="1800" b="1" dirty="0" smtClean="0">
                <a:ea typeface="ＭＳ Ｐゴシック" panose="020B0600070205080204" pitchFamily="34" charset="-128"/>
              </a:rPr>
              <a:t>در افغانستان بشکل اوسط در حدود </a:t>
            </a:r>
            <a:r>
              <a:rPr lang="fa-IR" altLang="en-US" sz="1800" b="1" dirty="0">
                <a:ea typeface="ＭＳ Ｐゴシック" panose="020B0600070205080204" pitchFamily="34" charset="-128"/>
              </a:rPr>
              <a:t>۴.۴ ملیون متریک تن </a:t>
            </a:r>
            <a:r>
              <a:rPr lang="fa-IR" altLang="en-US" sz="1800" b="1" dirty="0" smtClean="0">
                <a:ea typeface="ＭＳ Ｐゴシック" panose="020B0600070205080204" pitchFamily="34" charset="-128"/>
              </a:rPr>
              <a:t>گندم </a:t>
            </a:r>
            <a:r>
              <a:rPr lang="fa-IR" altLang="en-US" sz="1800" b="1" dirty="0">
                <a:ea typeface="ＭＳ Ｐゴシック" panose="020B0600070205080204" pitchFamily="34" charset="-128"/>
              </a:rPr>
              <a:t>تولید می نماید</a:t>
            </a:r>
            <a:endParaRPr lang="en-US" altLang="en-US" sz="1800" b="1" dirty="0">
              <a:ea typeface="ＭＳ Ｐゴシック" panose="020B0600070205080204" pitchFamily="34" charset="-128"/>
            </a:endParaRPr>
          </a:p>
          <a:p>
            <a:pPr marL="342900" indent="-342900" algn="just" rtl="1">
              <a:buFont typeface="Wingdings" panose="05000000000000000000" pitchFamily="2" charset="2"/>
              <a:buChar char="§"/>
            </a:pPr>
            <a:r>
              <a:rPr lang="fa-IR" altLang="en-US" sz="1900" dirty="0">
                <a:ea typeface="ＭＳ Ｐゴシック" panose="020B0600070205080204" pitchFamily="34" charset="-128"/>
              </a:rPr>
              <a:t>مصرف سالانه گندم در حدود ۷ ملیون متریک تن می </a:t>
            </a:r>
            <a:r>
              <a:rPr lang="fa-IR" altLang="en-US" sz="1900" dirty="0" smtClean="0">
                <a:ea typeface="ＭＳ Ｐゴシック" panose="020B0600070205080204" pitchFamily="34" charset="-128"/>
              </a:rPr>
              <a:t>باشد</a:t>
            </a:r>
          </a:p>
          <a:p>
            <a:pPr marL="342900" indent="-342900" algn="just" rtl="1">
              <a:buFont typeface="Wingdings" panose="05000000000000000000" pitchFamily="2" charset="2"/>
              <a:buChar char="§"/>
            </a:pPr>
            <a:r>
              <a:rPr lang="fa-IR" altLang="en-US" sz="1900" dirty="0" smtClean="0">
                <a:ea typeface="ＭＳ Ｐゴシック" panose="020B0600070205080204" pitchFamily="34" charset="-128"/>
              </a:rPr>
              <a:t>در </a:t>
            </a:r>
            <a:r>
              <a:rPr lang="fa-IR" altLang="en-US" sz="1900" dirty="0">
                <a:ea typeface="ＭＳ Ｐゴシック" panose="020B0600070205080204" pitchFamily="34" charset="-128"/>
              </a:rPr>
              <a:t>حدود ۲.۶ ملیون متریک تن کمبود وجود دارد/ وارد می </a:t>
            </a:r>
            <a:r>
              <a:rPr lang="fa-IR" altLang="en-US" sz="1900" dirty="0" smtClean="0">
                <a:ea typeface="ＭＳ Ｐゴシック" panose="020B0600070205080204" pitchFamily="34" charset="-128"/>
              </a:rPr>
              <a:t>شود</a:t>
            </a:r>
          </a:p>
          <a:p>
            <a:pPr marL="342900" indent="-342900" algn="just" rtl="1">
              <a:buFont typeface="Wingdings" panose="05000000000000000000" pitchFamily="2" charset="2"/>
              <a:buChar char="§"/>
            </a:pPr>
            <a:r>
              <a:rPr lang="fa-IR" altLang="en-US" sz="1900" dirty="0" smtClean="0">
                <a:ea typeface="ＭＳ Ｐゴシック" panose="020B0600070205080204" pitchFamily="34" charset="-128"/>
              </a:rPr>
              <a:t>بیشترین </a:t>
            </a:r>
            <a:r>
              <a:rPr lang="fa-IR" altLang="en-US" sz="1900" dirty="0">
                <a:ea typeface="ＭＳ Ｐゴシック" panose="020B0600070205080204" pitchFamily="34" charset="-128"/>
              </a:rPr>
              <a:t>مقدار گندم و ارد </a:t>
            </a:r>
            <a:r>
              <a:rPr lang="fa-IR" altLang="en-US" sz="1900" dirty="0" smtClean="0">
                <a:ea typeface="ＭＳ Ｐゴシック" panose="020B0600070205080204" pitchFamily="34" charset="-128"/>
              </a:rPr>
              <a:t>ازقزاقستان </a:t>
            </a:r>
            <a:r>
              <a:rPr lang="fa-IR" altLang="en-US" sz="1900" dirty="0">
                <a:ea typeface="ＭＳ Ｐゴシック" panose="020B0600070205080204" pitchFamily="34" charset="-128"/>
              </a:rPr>
              <a:t>و پاکستان وارد </a:t>
            </a:r>
            <a:r>
              <a:rPr lang="fa-IR" altLang="en-US" sz="1900" dirty="0" smtClean="0">
                <a:ea typeface="ＭＳ Ｐゴシック" panose="020B0600070205080204" pitchFamily="34" charset="-128"/>
              </a:rPr>
              <a:t>میگردد</a:t>
            </a:r>
          </a:p>
          <a:p>
            <a:pPr marL="342900" indent="-342900" algn="just" rtl="1">
              <a:buFont typeface="Wingdings" panose="05000000000000000000" pitchFamily="2" charset="2"/>
              <a:buChar char="§"/>
            </a:pPr>
            <a:r>
              <a:rPr lang="fa-IR" altLang="en-US" sz="1900" dirty="0" smtClean="0">
                <a:ea typeface="ＭＳ Ｐゴシック" panose="020B0600070205080204" pitchFamily="34" charset="-128"/>
              </a:rPr>
              <a:t>مصرف </a:t>
            </a:r>
            <a:r>
              <a:rPr lang="fa-IR" altLang="en-US" sz="1900" dirty="0">
                <a:ea typeface="ＭＳ Ｐゴシック" panose="020B0600070205080204" pitchFamily="34" charset="-128"/>
              </a:rPr>
              <a:t>سالانه فی شخص ۱۶۰ کیلو گرام </a:t>
            </a:r>
            <a:r>
              <a:rPr lang="fa-IR" altLang="en-US" sz="1900" dirty="0" smtClean="0">
                <a:ea typeface="ＭＳ Ｐゴシック" panose="020B0600070205080204" pitchFamily="34" charset="-128"/>
              </a:rPr>
              <a:t>بوده</a:t>
            </a:r>
          </a:p>
          <a:p>
            <a:pPr marL="342900" indent="-342900" algn="just" rtl="1">
              <a:buFont typeface="Wingdings" panose="05000000000000000000" pitchFamily="2" charset="2"/>
              <a:buChar char="§"/>
            </a:pPr>
            <a:r>
              <a:rPr lang="fa-IR" altLang="en-US" sz="1900" dirty="0" smtClean="0">
                <a:ea typeface="ＭＳ Ｐゴシック" panose="020B0600070205080204" pitchFamily="34" charset="-128"/>
              </a:rPr>
              <a:t>در </a:t>
            </a:r>
            <a:r>
              <a:rPr lang="fa-IR" altLang="en-US" sz="1900" dirty="0">
                <a:ea typeface="ＭＳ Ｐゴシック" panose="020B0600070205080204" pitchFamily="34" charset="-128"/>
              </a:rPr>
              <a:t>یک هکتار زمین به مقدار ۲.۲ متریک </a:t>
            </a:r>
            <a:r>
              <a:rPr lang="fa-IR" altLang="en-US" sz="1900" dirty="0" smtClean="0">
                <a:ea typeface="ＭＳ Ｐゴシック" panose="020B0600070205080204" pitchFamily="34" charset="-128"/>
              </a:rPr>
              <a:t>تن گندم </a:t>
            </a:r>
            <a:r>
              <a:rPr lang="fa-IR" altLang="en-US" sz="1900" dirty="0">
                <a:ea typeface="ＭＳ Ｐゴシック" panose="020B0600070205080204" pitchFamily="34" charset="-128"/>
              </a:rPr>
              <a:t>تولید </a:t>
            </a:r>
            <a:r>
              <a:rPr lang="fa-IR" altLang="en-US" sz="1900" dirty="0" smtClean="0">
                <a:ea typeface="ＭＳ Ｐゴシック" panose="020B0600070205080204" pitchFamily="34" charset="-128"/>
              </a:rPr>
              <a:t>میگردد</a:t>
            </a:r>
          </a:p>
          <a:p>
            <a:pPr marL="342900" indent="-342900" algn="just" rtl="1">
              <a:buFont typeface="Wingdings" panose="05000000000000000000" pitchFamily="2" charset="2"/>
              <a:buChar char="§"/>
            </a:pPr>
            <a:r>
              <a:rPr lang="fa-IR" altLang="en-US" sz="1900" dirty="0">
                <a:ea typeface="ＭＳ Ｐゴシック" panose="020B0600070205080204" pitchFamily="34" charset="-128"/>
              </a:rPr>
              <a:t>ولایات کندز، بلخ و هرات حاصلات بیشتر گندم را تولید </a:t>
            </a:r>
            <a:r>
              <a:rPr lang="fa-IR" altLang="en-US" sz="1900" dirty="0" smtClean="0">
                <a:ea typeface="ＭＳ Ｐゴシック" panose="020B0600070205080204" pitchFamily="34" charset="-128"/>
              </a:rPr>
              <a:t>مینماید</a:t>
            </a:r>
          </a:p>
        </p:txBody>
      </p:sp>
      <p:sp>
        <p:nvSpPr>
          <p:cNvPr id="9" name="TextBox 8"/>
          <p:cNvSpPr txBox="1"/>
          <p:nvPr/>
        </p:nvSpPr>
        <p:spPr>
          <a:xfrm>
            <a:off x="6175840" y="3235885"/>
            <a:ext cx="5600572" cy="369332"/>
          </a:xfrm>
          <a:prstGeom prst="rect">
            <a:avLst/>
          </a:prstGeom>
          <a:solidFill>
            <a:srgbClr val="002060"/>
          </a:solidFill>
          <a:ln>
            <a:solidFill>
              <a:srgbClr val="002060"/>
            </a:solidFill>
          </a:ln>
        </p:spPr>
        <p:txBody>
          <a:bodyPr wrap="square" rtlCol="0">
            <a:spAutoFit/>
          </a:bodyPr>
          <a:lstStyle/>
          <a:p>
            <a:pPr algn="r"/>
            <a:r>
              <a:rPr lang="fa-IR" altLang="en-US" b="1" dirty="0" smtClean="0">
                <a:solidFill>
                  <a:schemeClr val="bg1"/>
                </a:solidFill>
                <a:latin typeface="Cambria" panose="02040503050406030204" pitchFamily="18" charset="0"/>
              </a:rPr>
              <a:t>محصول گندم:</a:t>
            </a:r>
          </a:p>
        </p:txBody>
      </p:sp>
      <p:sp>
        <p:nvSpPr>
          <p:cNvPr id="11" name="Content Placeholder 2"/>
          <p:cNvSpPr txBox="1">
            <a:spLocks/>
          </p:cNvSpPr>
          <p:nvPr/>
        </p:nvSpPr>
        <p:spPr>
          <a:xfrm>
            <a:off x="493498" y="3627789"/>
            <a:ext cx="5600572" cy="2910902"/>
          </a:xfrm>
          <a:prstGeom prst="rect">
            <a:avLst/>
          </a:prstGeom>
          <a:ln>
            <a:solidFill>
              <a:srgbClr val="00206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r>
              <a:rPr lang="fa-IR" altLang="en-US" sz="2000" dirty="0" smtClean="0">
                <a:ea typeface="ＭＳ Ｐゴシック" panose="020B0600070205080204" pitchFamily="34" charset="-128"/>
              </a:rPr>
              <a:t>برنج دومین </a:t>
            </a:r>
            <a:r>
              <a:rPr lang="fa-IR" altLang="en-US" sz="2000" dirty="0">
                <a:ea typeface="ＭＳ Ｐゴシック" panose="020B0600070205080204" pitchFamily="34" charset="-128"/>
              </a:rPr>
              <a:t>نبات پر مصرف </a:t>
            </a:r>
            <a:r>
              <a:rPr lang="fa-IR" altLang="en-US" sz="2000" dirty="0" smtClean="0">
                <a:ea typeface="ＭＳ Ｐゴシック" panose="020B0600070205080204" pitchFamily="34" charset="-128"/>
              </a:rPr>
              <a:t>در افغانستان بوده</a:t>
            </a:r>
            <a:endParaRPr lang="en-US" altLang="en-US" sz="2000" dirty="0">
              <a:ea typeface="ＭＳ Ｐゴシック" panose="020B0600070205080204" pitchFamily="34" charset="-128"/>
            </a:endParaRPr>
          </a:p>
          <a:p>
            <a:pPr marL="342900" indent="-342900" algn="just" rtl="1">
              <a:buFont typeface="Wingdings" panose="05000000000000000000" pitchFamily="2" charset="2"/>
              <a:buChar char="§"/>
            </a:pPr>
            <a:r>
              <a:rPr lang="fa-IR" altLang="en-US" sz="1900" dirty="0">
                <a:ea typeface="ＭＳ Ｐゴシック" panose="020B0600070205080204" pitchFamily="34" charset="-128"/>
              </a:rPr>
              <a:t>مصرف سالانه برنج خالص بین سالهای ۲۰۰۱/۲۰۰۲ الی ۲۰۱۳/۲۰۱۴ در کشور ۰.۴ ملیون تن که ۷۳٪ برنج وطنی را تشکیل میدهد به مصرف رسیده و مقداری هم وارد میگردد.</a:t>
            </a:r>
          </a:p>
          <a:p>
            <a:pPr marL="342900" indent="-342900" algn="just" rtl="1">
              <a:buFont typeface="Wingdings" panose="05000000000000000000" pitchFamily="2" charset="2"/>
              <a:buChar char="§"/>
            </a:pPr>
            <a:r>
              <a:rPr lang="fa-IR" altLang="en-US" sz="1900" dirty="0">
                <a:ea typeface="ＭＳ Ｐゴシック" panose="020B0600070205080204" pitchFamily="34" charset="-128"/>
              </a:rPr>
              <a:t>مصرف سالانه فی شخص در حدود ۱۷ کیلوگرام تخمین گردیده است</a:t>
            </a:r>
          </a:p>
          <a:p>
            <a:pPr marL="342900" indent="-342900" algn="just" rtl="1">
              <a:buFont typeface="Wingdings" panose="05000000000000000000" pitchFamily="2" charset="2"/>
              <a:buChar char="§"/>
            </a:pPr>
            <a:r>
              <a:rPr lang="fa-IR" altLang="en-US" sz="1900" dirty="0">
                <a:ea typeface="ＭＳ Ｐゴシック" panose="020B0600070205080204" pitchFamily="34" charset="-128"/>
              </a:rPr>
              <a:t>ولایات کندز، بغلان، تخار، ننگرهار و لغمان از جمله بزرگترین تولید کننده گان برنج  بحساب می روند. </a:t>
            </a:r>
            <a:endParaRPr lang="en-US" altLang="en-US" sz="1900" dirty="0">
              <a:ea typeface="ＭＳ Ｐゴシック" panose="020B0600070205080204" pitchFamily="34" charset="-128"/>
            </a:endParaRPr>
          </a:p>
          <a:p>
            <a:pPr marL="174625" algn="just" rtl="1"/>
            <a:endParaRPr lang="ps-AF" altLang="en-US" sz="2000" dirty="0">
              <a:ea typeface="ＭＳ Ｐゴシック" panose="020B0600070205080204" pitchFamily="34" charset="-128"/>
            </a:endParaRPr>
          </a:p>
        </p:txBody>
      </p:sp>
      <p:sp>
        <p:nvSpPr>
          <p:cNvPr id="12" name="TextBox 11"/>
          <p:cNvSpPr txBox="1"/>
          <p:nvPr/>
        </p:nvSpPr>
        <p:spPr>
          <a:xfrm>
            <a:off x="493498" y="3257659"/>
            <a:ext cx="5600572" cy="369332"/>
          </a:xfrm>
          <a:prstGeom prst="rect">
            <a:avLst/>
          </a:prstGeom>
          <a:solidFill>
            <a:srgbClr val="002060"/>
          </a:solidFill>
          <a:ln>
            <a:solidFill>
              <a:srgbClr val="002060"/>
            </a:solidFill>
          </a:ln>
        </p:spPr>
        <p:txBody>
          <a:bodyPr wrap="square" rtlCol="0">
            <a:spAutoFit/>
          </a:bodyPr>
          <a:lstStyle/>
          <a:p>
            <a:pPr algn="r"/>
            <a:r>
              <a:rPr lang="fa-IR" altLang="en-US" b="1" dirty="0" smtClean="0">
                <a:solidFill>
                  <a:schemeClr val="bg1"/>
                </a:solidFill>
                <a:latin typeface="Cambria" panose="02040503050406030204" pitchFamily="18" charset="0"/>
              </a:rPr>
              <a:t>محصول برنج:</a:t>
            </a:r>
          </a:p>
        </p:txBody>
      </p:sp>
      <p:sp>
        <p:nvSpPr>
          <p:cNvPr id="7" name="Rectangle 6"/>
          <p:cNvSpPr/>
          <p:nvPr/>
        </p:nvSpPr>
        <p:spPr>
          <a:xfrm>
            <a:off x="493498" y="617491"/>
            <a:ext cx="11282914" cy="729430"/>
          </a:xfrm>
          <a:prstGeom prst="rect">
            <a:avLst/>
          </a:prstGeom>
        </p:spPr>
        <p:txBody>
          <a:bodyPr wrap="square">
            <a:spAutoFit/>
          </a:bodyPr>
          <a:lstStyle/>
          <a:p>
            <a:pPr algn="just" rtl="1">
              <a:lnSpc>
                <a:spcPct val="115000"/>
              </a:lnSpc>
              <a:spcAft>
                <a:spcPts val="900"/>
              </a:spcAft>
            </a:pPr>
            <a:r>
              <a:rPr lang="ar-SA" dirty="0">
                <a:solidFill>
                  <a:srgbClr val="000000"/>
                </a:solidFill>
                <a:latin typeface="Garamond" panose="02020404030301010803" pitchFamily="18" charset="0"/>
                <a:ea typeface="MS Mincho" panose="02020609040205080304" pitchFamily="49" charset="-128"/>
                <a:cs typeface="B Mitra" panose="00000400000000000000" pitchFamily="2" charset="-78"/>
              </a:rPr>
              <a:t>حبوبات محصولاتی اند که بنیاد سکتور زراعت افغانستان را تشکیل میدهد. مجموع حاصلات بالغ بر 4.8 میلیون متریک تن میرسد، که گندم مهترین نوع آن میباشد. پس بیایید بررسی خویش را از محصولات مذکور بتریب آغاز نماییم:</a:t>
            </a:r>
            <a:endParaRPr lang="en-GB" dirty="0">
              <a:effectLst/>
              <a:latin typeface="Cambria" panose="02040503050406030204" pitchFamily="18"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xmlns="" val="785506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5209" y="268709"/>
            <a:ext cx="1111203" cy="369332"/>
          </a:xfrm>
          <a:prstGeom prst="rect">
            <a:avLst/>
          </a:prstGeom>
          <a:noFill/>
        </p:spPr>
        <p:txBody>
          <a:bodyPr wrap="none" rtlCol="0">
            <a:spAutoFit/>
          </a:bodyPr>
          <a:lstStyle/>
          <a:p>
            <a:pPr algn="r"/>
            <a:r>
              <a:rPr lang="fa-IR" altLang="en-US" b="1" dirty="0" smtClean="0">
                <a:solidFill>
                  <a:schemeClr val="tx2"/>
                </a:solidFill>
                <a:latin typeface="Cambria" panose="02040503050406030204" pitchFamily="18" charset="0"/>
              </a:rPr>
              <a:t>ضمیمه #1:</a:t>
            </a:r>
            <a:endParaRPr lang="en-US" b="1" dirty="0">
              <a:solidFill>
                <a:schemeClr val="tx2"/>
              </a:solidFill>
              <a:latin typeface="Cambria" panose="02040503050406030204" pitchFamily="18" charset="0"/>
            </a:endParaRPr>
          </a:p>
        </p:txBody>
      </p:sp>
      <p:cxnSp>
        <p:nvCxnSpPr>
          <p:cNvPr id="6" name="Straight Connector 5"/>
          <p:cNvCxnSpPr/>
          <p:nvPr/>
        </p:nvCxnSpPr>
        <p:spPr>
          <a:xfrm>
            <a:off x="362872" y="1380878"/>
            <a:ext cx="1151514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175840" y="1610287"/>
            <a:ext cx="5600572" cy="369332"/>
          </a:xfrm>
          <a:prstGeom prst="rect">
            <a:avLst/>
          </a:prstGeom>
          <a:solidFill>
            <a:srgbClr val="002060"/>
          </a:solidFill>
          <a:ln>
            <a:solidFill>
              <a:srgbClr val="002060"/>
            </a:solidFill>
          </a:ln>
        </p:spPr>
        <p:txBody>
          <a:bodyPr wrap="square" rtlCol="0">
            <a:spAutoFit/>
          </a:bodyPr>
          <a:lstStyle/>
          <a:p>
            <a:pPr algn="r"/>
            <a:r>
              <a:rPr lang="fa-IR" altLang="en-US" b="1" dirty="0" smtClean="0">
                <a:solidFill>
                  <a:schemeClr val="bg1"/>
                </a:solidFill>
                <a:latin typeface="Cambria" panose="02040503050406030204" pitchFamily="18" charset="0"/>
              </a:rPr>
              <a:t>محصول گندم:</a:t>
            </a:r>
          </a:p>
        </p:txBody>
      </p:sp>
      <p:sp>
        <p:nvSpPr>
          <p:cNvPr id="12" name="TextBox 11"/>
          <p:cNvSpPr txBox="1"/>
          <p:nvPr/>
        </p:nvSpPr>
        <p:spPr>
          <a:xfrm>
            <a:off x="493498" y="1632061"/>
            <a:ext cx="5600572" cy="369332"/>
          </a:xfrm>
          <a:prstGeom prst="rect">
            <a:avLst/>
          </a:prstGeom>
          <a:solidFill>
            <a:srgbClr val="002060"/>
          </a:solidFill>
          <a:ln>
            <a:solidFill>
              <a:srgbClr val="002060"/>
            </a:solidFill>
          </a:ln>
        </p:spPr>
        <p:txBody>
          <a:bodyPr wrap="square" rtlCol="0">
            <a:spAutoFit/>
          </a:bodyPr>
          <a:lstStyle/>
          <a:p>
            <a:pPr algn="r"/>
            <a:r>
              <a:rPr lang="fa-IR" altLang="en-US" b="1" dirty="0" smtClean="0">
                <a:solidFill>
                  <a:schemeClr val="bg1"/>
                </a:solidFill>
                <a:latin typeface="Cambria" panose="02040503050406030204" pitchFamily="18" charset="0"/>
              </a:rPr>
              <a:t>محصول برنج:</a:t>
            </a:r>
          </a:p>
        </p:txBody>
      </p:sp>
      <p:sp>
        <p:nvSpPr>
          <p:cNvPr id="7" name="Rectangle 6"/>
          <p:cNvSpPr/>
          <p:nvPr/>
        </p:nvSpPr>
        <p:spPr>
          <a:xfrm>
            <a:off x="493498" y="617491"/>
            <a:ext cx="11282914" cy="729430"/>
          </a:xfrm>
          <a:prstGeom prst="rect">
            <a:avLst/>
          </a:prstGeom>
        </p:spPr>
        <p:txBody>
          <a:bodyPr wrap="square">
            <a:spAutoFit/>
          </a:bodyPr>
          <a:lstStyle/>
          <a:p>
            <a:pPr algn="just" rtl="1">
              <a:lnSpc>
                <a:spcPct val="115000"/>
              </a:lnSpc>
              <a:spcAft>
                <a:spcPts val="900"/>
              </a:spcAft>
            </a:pPr>
            <a:r>
              <a:rPr lang="ar-SA" dirty="0">
                <a:solidFill>
                  <a:srgbClr val="000000"/>
                </a:solidFill>
                <a:latin typeface="Garamond" panose="02020404030301010803" pitchFamily="18" charset="0"/>
                <a:ea typeface="MS Mincho" panose="02020609040205080304" pitchFamily="49" charset="-128"/>
                <a:cs typeface="B Mitra" panose="00000400000000000000" pitchFamily="2" charset="-78"/>
              </a:rPr>
              <a:t>حبوبات محصولاتی اند که بنیاد سکتور زراعت افغانستان را تشکیل میدهد. مجموع حاصلات بالغ بر 4.8 میلیون متریک تن میرسد، که گندم مهترین نوع آن میباشد. پس بیایید بررسی خویش را از محصولات مذکور بتریب آغاز نماییم:</a:t>
            </a:r>
            <a:endParaRPr lang="en-GB" dirty="0">
              <a:effectLst/>
              <a:latin typeface="Cambria" panose="02040503050406030204" pitchFamily="18" charset="0"/>
              <a:ea typeface="MS Mincho" panose="02020609040205080304" pitchFamily="49" charset="-128"/>
              <a:cs typeface="Arial" panose="020B0604020202020204" pitchFamily="34" charset="0"/>
            </a:endParaRPr>
          </a:p>
        </p:txBody>
      </p:sp>
      <p:grpSp>
        <p:nvGrpSpPr>
          <p:cNvPr id="2" name="Group 1"/>
          <p:cNvGrpSpPr/>
          <p:nvPr/>
        </p:nvGrpSpPr>
        <p:grpSpPr>
          <a:xfrm>
            <a:off x="6175840" y="1953499"/>
            <a:ext cx="5702172" cy="4294008"/>
            <a:chOff x="4927881" y="453853"/>
            <a:chExt cx="9214238" cy="6092730"/>
          </a:xfrm>
        </p:grpSpPr>
        <p:grpSp>
          <p:nvGrpSpPr>
            <p:cNvPr id="10" name="组合 50"/>
            <p:cNvGrpSpPr/>
            <p:nvPr/>
          </p:nvGrpSpPr>
          <p:grpSpPr>
            <a:xfrm>
              <a:off x="5284468" y="974937"/>
              <a:ext cx="8567485" cy="5571646"/>
              <a:chOff x="2251075" y="2097088"/>
              <a:chExt cx="5762625" cy="4398962"/>
            </a:xfrm>
            <a:solidFill>
              <a:schemeClr val="bg1"/>
            </a:solidFill>
          </p:grpSpPr>
          <p:sp>
            <p:nvSpPr>
              <p:cNvPr id="13" name="Freeform 12"/>
              <p:cNvSpPr>
                <a:spLocks/>
              </p:cNvSpPr>
              <p:nvPr/>
            </p:nvSpPr>
            <p:spPr bwMode="auto">
              <a:xfrm>
                <a:off x="4159250" y="2560638"/>
                <a:ext cx="585788" cy="781050"/>
              </a:xfrm>
              <a:custGeom>
                <a:avLst/>
                <a:gdLst/>
                <a:ahLst/>
                <a:cxnLst>
                  <a:cxn ang="0">
                    <a:pos x="466" y="456"/>
                  </a:cxn>
                  <a:cxn ang="0">
                    <a:pos x="367" y="704"/>
                  </a:cxn>
                  <a:cxn ang="0">
                    <a:pos x="262" y="948"/>
                  </a:cxn>
                  <a:cxn ang="0">
                    <a:pos x="384" y="1142"/>
                  </a:cxn>
                  <a:cxn ang="0">
                    <a:pos x="453" y="1776"/>
                  </a:cxn>
                  <a:cxn ang="0">
                    <a:pos x="262" y="1800"/>
                  </a:cxn>
                  <a:cxn ang="0">
                    <a:pos x="117" y="1911"/>
                  </a:cxn>
                  <a:cxn ang="0">
                    <a:pos x="82" y="2196"/>
                  </a:cxn>
                  <a:cxn ang="0">
                    <a:pos x="0" y="2409"/>
                  </a:cxn>
                  <a:cxn ang="0">
                    <a:pos x="283" y="2460"/>
                  </a:cxn>
                  <a:cxn ang="0">
                    <a:pos x="526" y="2375"/>
                  </a:cxn>
                  <a:cxn ang="0">
                    <a:pos x="403" y="2328"/>
                  </a:cxn>
                  <a:cxn ang="0">
                    <a:pos x="478" y="1931"/>
                  </a:cxn>
                  <a:cxn ang="0">
                    <a:pos x="1003" y="1800"/>
                  </a:cxn>
                  <a:cxn ang="0">
                    <a:pos x="1113" y="1619"/>
                  </a:cxn>
                  <a:cxn ang="0">
                    <a:pos x="1845" y="1500"/>
                  </a:cxn>
                  <a:cxn ang="0">
                    <a:pos x="1678" y="1332"/>
                  </a:cxn>
                  <a:cxn ang="0">
                    <a:pos x="1773" y="1128"/>
                  </a:cxn>
                  <a:cxn ang="0">
                    <a:pos x="1702" y="869"/>
                  </a:cxn>
                  <a:cxn ang="0">
                    <a:pos x="1738" y="573"/>
                  </a:cxn>
                  <a:cxn ang="0">
                    <a:pos x="1737" y="317"/>
                  </a:cxn>
                  <a:cxn ang="0">
                    <a:pos x="1342" y="288"/>
                  </a:cxn>
                  <a:cxn ang="0">
                    <a:pos x="826" y="0"/>
                  </a:cxn>
                  <a:cxn ang="0">
                    <a:pos x="646" y="48"/>
                  </a:cxn>
                  <a:cxn ang="0">
                    <a:pos x="646" y="360"/>
                  </a:cxn>
                  <a:cxn ang="0">
                    <a:pos x="466" y="456"/>
                  </a:cxn>
                </a:cxnLst>
                <a:rect l="0" t="0" r="r" b="b"/>
                <a:pathLst>
                  <a:path w="1845" h="2460">
                    <a:moveTo>
                      <a:pt x="466" y="456"/>
                    </a:moveTo>
                    <a:lnTo>
                      <a:pt x="367" y="704"/>
                    </a:lnTo>
                    <a:lnTo>
                      <a:pt x="262" y="948"/>
                    </a:lnTo>
                    <a:lnTo>
                      <a:pt x="384" y="1142"/>
                    </a:lnTo>
                    <a:lnTo>
                      <a:pt x="453" y="1776"/>
                    </a:lnTo>
                    <a:lnTo>
                      <a:pt x="262" y="1800"/>
                    </a:lnTo>
                    <a:lnTo>
                      <a:pt x="117" y="1911"/>
                    </a:lnTo>
                    <a:lnTo>
                      <a:pt x="82" y="2196"/>
                    </a:lnTo>
                    <a:lnTo>
                      <a:pt x="0" y="2409"/>
                    </a:lnTo>
                    <a:lnTo>
                      <a:pt x="283" y="2460"/>
                    </a:lnTo>
                    <a:lnTo>
                      <a:pt x="526" y="2375"/>
                    </a:lnTo>
                    <a:lnTo>
                      <a:pt x="403" y="2328"/>
                    </a:lnTo>
                    <a:lnTo>
                      <a:pt x="478" y="1931"/>
                    </a:lnTo>
                    <a:lnTo>
                      <a:pt x="1003" y="1800"/>
                    </a:lnTo>
                    <a:lnTo>
                      <a:pt x="1113" y="1619"/>
                    </a:lnTo>
                    <a:lnTo>
                      <a:pt x="1845" y="1500"/>
                    </a:lnTo>
                    <a:lnTo>
                      <a:pt x="1678" y="1332"/>
                    </a:lnTo>
                    <a:lnTo>
                      <a:pt x="1773" y="1128"/>
                    </a:lnTo>
                    <a:lnTo>
                      <a:pt x="1702" y="869"/>
                    </a:lnTo>
                    <a:lnTo>
                      <a:pt x="1738" y="573"/>
                    </a:lnTo>
                    <a:lnTo>
                      <a:pt x="1737" y="317"/>
                    </a:lnTo>
                    <a:lnTo>
                      <a:pt x="1342" y="288"/>
                    </a:lnTo>
                    <a:lnTo>
                      <a:pt x="826" y="0"/>
                    </a:lnTo>
                    <a:lnTo>
                      <a:pt x="646" y="48"/>
                    </a:lnTo>
                    <a:lnTo>
                      <a:pt x="646" y="360"/>
                    </a:lnTo>
                    <a:lnTo>
                      <a:pt x="466" y="456"/>
                    </a:lnTo>
                    <a:close/>
                  </a:path>
                </a:pathLst>
              </a:custGeom>
              <a:solidFill>
                <a:srgbClr val="2F5597"/>
              </a:solidFill>
              <a:ln w="3175"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1467" kern="0">
                  <a:solidFill>
                    <a:sysClr val="windowText" lastClr="000000"/>
                  </a:solidFill>
                  <a:latin typeface="Cambria" panose="02040503050406030204" pitchFamily="18" charset="0"/>
                </a:endParaRPr>
              </a:p>
            </p:txBody>
          </p:sp>
          <p:sp>
            <p:nvSpPr>
              <p:cNvPr id="14" name="Freeform 13"/>
              <p:cNvSpPr>
                <a:spLocks/>
              </p:cNvSpPr>
              <p:nvPr/>
            </p:nvSpPr>
            <p:spPr bwMode="auto">
              <a:xfrm>
                <a:off x="6046787" y="2097088"/>
                <a:ext cx="1966913" cy="1454150"/>
              </a:xfrm>
              <a:custGeom>
                <a:avLst/>
                <a:gdLst/>
                <a:ahLst/>
                <a:cxnLst>
                  <a:cxn ang="0">
                    <a:pos x="1731" y="360"/>
                  </a:cxn>
                  <a:cxn ang="0">
                    <a:pos x="813" y="162"/>
                  </a:cxn>
                  <a:cxn ang="0">
                    <a:pos x="291" y="954"/>
                  </a:cxn>
                  <a:cxn ang="0">
                    <a:pos x="93" y="1458"/>
                  </a:cxn>
                  <a:cxn ang="0">
                    <a:pos x="111" y="1845"/>
                  </a:cxn>
                  <a:cxn ang="0">
                    <a:pos x="314" y="2054"/>
                  </a:cxn>
                  <a:cxn ang="0">
                    <a:pos x="135" y="2832"/>
                  </a:cxn>
                  <a:cxn ang="0">
                    <a:pos x="267" y="3168"/>
                  </a:cxn>
                  <a:cxn ang="0">
                    <a:pos x="710" y="3326"/>
                  </a:cxn>
                  <a:cxn ang="0">
                    <a:pos x="639" y="3743"/>
                  </a:cxn>
                  <a:cxn ang="0">
                    <a:pos x="486" y="4008"/>
                  </a:cxn>
                  <a:cxn ang="0">
                    <a:pos x="626" y="4238"/>
                  </a:cxn>
                  <a:cxn ang="0">
                    <a:pos x="843" y="4583"/>
                  </a:cxn>
                  <a:cxn ang="0">
                    <a:pos x="1238" y="4550"/>
                  </a:cxn>
                  <a:cxn ang="0">
                    <a:pos x="1406" y="4283"/>
                  </a:cxn>
                  <a:cxn ang="0">
                    <a:pos x="1598" y="3684"/>
                  </a:cxn>
                  <a:cxn ang="0">
                    <a:pos x="2343" y="3168"/>
                  </a:cxn>
                  <a:cxn ang="0">
                    <a:pos x="2721" y="2700"/>
                  </a:cxn>
                  <a:cxn ang="0">
                    <a:pos x="3315" y="2412"/>
                  </a:cxn>
                  <a:cxn ang="0">
                    <a:pos x="4359" y="2286"/>
                  </a:cxn>
                  <a:cxn ang="0">
                    <a:pos x="5151" y="2394"/>
                  </a:cxn>
                  <a:cxn ang="0">
                    <a:pos x="5457" y="2178"/>
                  </a:cxn>
                  <a:cxn ang="0">
                    <a:pos x="5817" y="2052"/>
                  </a:cxn>
                  <a:cxn ang="0">
                    <a:pos x="6177" y="1872"/>
                  </a:cxn>
                  <a:cxn ang="0">
                    <a:pos x="5889" y="1458"/>
                  </a:cxn>
                  <a:cxn ang="0">
                    <a:pos x="5169" y="1566"/>
                  </a:cxn>
                  <a:cxn ang="0">
                    <a:pos x="4539" y="1674"/>
                  </a:cxn>
                  <a:cxn ang="0">
                    <a:pos x="4233" y="1404"/>
                  </a:cxn>
                  <a:cxn ang="0">
                    <a:pos x="3297" y="2088"/>
                  </a:cxn>
                  <a:cxn ang="0">
                    <a:pos x="2361" y="2718"/>
                  </a:cxn>
                  <a:cxn ang="0">
                    <a:pos x="1857" y="1998"/>
                  </a:cxn>
                  <a:cxn ang="0">
                    <a:pos x="1893" y="756"/>
                  </a:cxn>
                  <a:cxn ang="0">
                    <a:pos x="1587" y="756"/>
                  </a:cxn>
                </a:cxnLst>
                <a:rect l="0" t="0" r="r" b="b"/>
                <a:pathLst>
                  <a:path w="6195" h="4583">
                    <a:moveTo>
                      <a:pt x="1587" y="756"/>
                    </a:moveTo>
                    <a:lnTo>
                      <a:pt x="1731" y="360"/>
                    </a:lnTo>
                    <a:lnTo>
                      <a:pt x="1245" y="0"/>
                    </a:lnTo>
                    <a:lnTo>
                      <a:pt x="813" y="162"/>
                    </a:lnTo>
                    <a:lnTo>
                      <a:pt x="543" y="612"/>
                    </a:lnTo>
                    <a:lnTo>
                      <a:pt x="291" y="954"/>
                    </a:lnTo>
                    <a:lnTo>
                      <a:pt x="399" y="1224"/>
                    </a:lnTo>
                    <a:lnTo>
                      <a:pt x="93" y="1458"/>
                    </a:lnTo>
                    <a:lnTo>
                      <a:pt x="0" y="1692"/>
                    </a:lnTo>
                    <a:lnTo>
                      <a:pt x="111" y="1845"/>
                    </a:lnTo>
                    <a:lnTo>
                      <a:pt x="114" y="2028"/>
                    </a:lnTo>
                    <a:lnTo>
                      <a:pt x="314" y="2054"/>
                    </a:lnTo>
                    <a:lnTo>
                      <a:pt x="135" y="2340"/>
                    </a:lnTo>
                    <a:lnTo>
                      <a:pt x="135" y="2832"/>
                    </a:lnTo>
                    <a:lnTo>
                      <a:pt x="231" y="2891"/>
                    </a:lnTo>
                    <a:lnTo>
                      <a:pt x="267" y="3168"/>
                    </a:lnTo>
                    <a:lnTo>
                      <a:pt x="497" y="3335"/>
                    </a:lnTo>
                    <a:lnTo>
                      <a:pt x="710" y="3326"/>
                    </a:lnTo>
                    <a:lnTo>
                      <a:pt x="735" y="3557"/>
                    </a:lnTo>
                    <a:lnTo>
                      <a:pt x="639" y="3743"/>
                    </a:lnTo>
                    <a:lnTo>
                      <a:pt x="653" y="3900"/>
                    </a:lnTo>
                    <a:lnTo>
                      <a:pt x="486" y="4008"/>
                    </a:lnTo>
                    <a:lnTo>
                      <a:pt x="459" y="4367"/>
                    </a:lnTo>
                    <a:lnTo>
                      <a:pt x="626" y="4238"/>
                    </a:lnTo>
                    <a:lnTo>
                      <a:pt x="843" y="4391"/>
                    </a:lnTo>
                    <a:lnTo>
                      <a:pt x="843" y="4583"/>
                    </a:lnTo>
                    <a:lnTo>
                      <a:pt x="999" y="4523"/>
                    </a:lnTo>
                    <a:lnTo>
                      <a:pt x="1238" y="4550"/>
                    </a:lnTo>
                    <a:lnTo>
                      <a:pt x="1217" y="4272"/>
                    </a:lnTo>
                    <a:lnTo>
                      <a:pt x="1406" y="4283"/>
                    </a:lnTo>
                    <a:lnTo>
                      <a:pt x="1419" y="4082"/>
                    </a:lnTo>
                    <a:lnTo>
                      <a:pt x="1598" y="3684"/>
                    </a:lnTo>
                    <a:lnTo>
                      <a:pt x="2091" y="3078"/>
                    </a:lnTo>
                    <a:lnTo>
                      <a:pt x="2343" y="3168"/>
                    </a:lnTo>
                    <a:lnTo>
                      <a:pt x="2397" y="2898"/>
                    </a:lnTo>
                    <a:lnTo>
                      <a:pt x="2721" y="2700"/>
                    </a:lnTo>
                    <a:lnTo>
                      <a:pt x="3063" y="2574"/>
                    </a:lnTo>
                    <a:lnTo>
                      <a:pt x="3315" y="2412"/>
                    </a:lnTo>
                    <a:lnTo>
                      <a:pt x="3747" y="2358"/>
                    </a:lnTo>
                    <a:lnTo>
                      <a:pt x="4359" y="2286"/>
                    </a:lnTo>
                    <a:lnTo>
                      <a:pt x="4881" y="2268"/>
                    </a:lnTo>
                    <a:lnTo>
                      <a:pt x="5151" y="2394"/>
                    </a:lnTo>
                    <a:lnTo>
                      <a:pt x="5187" y="2196"/>
                    </a:lnTo>
                    <a:lnTo>
                      <a:pt x="5457" y="2178"/>
                    </a:lnTo>
                    <a:lnTo>
                      <a:pt x="5673" y="2052"/>
                    </a:lnTo>
                    <a:lnTo>
                      <a:pt x="5817" y="2052"/>
                    </a:lnTo>
                    <a:lnTo>
                      <a:pt x="5799" y="1818"/>
                    </a:lnTo>
                    <a:lnTo>
                      <a:pt x="6177" y="1872"/>
                    </a:lnTo>
                    <a:lnTo>
                      <a:pt x="6195" y="1638"/>
                    </a:lnTo>
                    <a:lnTo>
                      <a:pt x="5889" y="1458"/>
                    </a:lnTo>
                    <a:lnTo>
                      <a:pt x="5331" y="1404"/>
                    </a:lnTo>
                    <a:lnTo>
                      <a:pt x="5169" y="1566"/>
                    </a:lnTo>
                    <a:lnTo>
                      <a:pt x="4773" y="1728"/>
                    </a:lnTo>
                    <a:lnTo>
                      <a:pt x="4539" y="1674"/>
                    </a:lnTo>
                    <a:lnTo>
                      <a:pt x="4701" y="1440"/>
                    </a:lnTo>
                    <a:lnTo>
                      <a:pt x="4233" y="1404"/>
                    </a:lnTo>
                    <a:lnTo>
                      <a:pt x="3459" y="1800"/>
                    </a:lnTo>
                    <a:lnTo>
                      <a:pt x="3297" y="2088"/>
                    </a:lnTo>
                    <a:lnTo>
                      <a:pt x="2883" y="2232"/>
                    </a:lnTo>
                    <a:lnTo>
                      <a:pt x="2361" y="2718"/>
                    </a:lnTo>
                    <a:lnTo>
                      <a:pt x="2037" y="2592"/>
                    </a:lnTo>
                    <a:lnTo>
                      <a:pt x="1857" y="1998"/>
                    </a:lnTo>
                    <a:lnTo>
                      <a:pt x="2055" y="864"/>
                    </a:lnTo>
                    <a:lnTo>
                      <a:pt x="1893" y="756"/>
                    </a:lnTo>
                    <a:lnTo>
                      <a:pt x="1659" y="900"/>
                    </a:lnTo>
                    <a:lnTo>
                      <a:pt x="1587" y="756"/>
                    </a:lnTo>
                    <a:close/>
                  </a:path>
                </a:pathLst>
              </a:custGeom>
              <a:solidFill>
                <a:srgbClr val="2F5597"/>
              </a:solidFill>
              <a:ln w="3175"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1467" kern="0">
                  <a:solidFill>
                    <a:sysClr val="windowText" lastClr="000000"/>
                  </a:solidFill>
                  <a:latin typeface="Cambria" panose="02040503050406030204" pitchFamily="18" charset="0"/>
                </a:endParaRPr>
              </a:p>
            </p:txBody>
          </p:sp>
          <p:sp>
            <p:nvSpPr>
              <p:cNvPr id="15" name="Freeform 14"/>
              <p:cNvSpPr>
                <a:spLocks/>
              </p:cNvSpPr>
              <p:nvPr/>
            </p:nvSpPr>
            <p:spPr bwMode="auto">
              <a:xfrm>
                <a:off x="5240338" y="4568825"/>
                <a:ext cx="674688" cy="863600"/>
              </a:xfrm>
              <a:custGeom>
                <a:avLst/>
                <a:gdLst/>
                <a:ahLst/>
                <a:cxnLst>
                  <a:cxn ang="0">
                    <a:pos x="1152" y="0"/>
                  </a:cxn>
                  <a:cxn ang="0">
                    <a:pos x="984" y="108"/>
                  </a:cxn>
                  <a:cxn ang="0">
                    <a:pos x="1008" y="336"/>
                  </a:cxn>
                  <a:cxn ang="0">
                    <a:pos x="780" y="468"/>
                  </a:cxn>
                  <a:cxn ang="0">
                    <a:pos x="816" y="648"/>
                  </a:cxn>
                  <a:cxn ang="0">
                    <a:pos x="696" y="732"/>
                  </a:cxn>
                  <a:cxn ang="0">
                    <a:pos x="480" y="1056"/>
                  </a:cxn>
                  <a:cxn ang="0">
                    <a:pos x="348" y="1068"/>
                  </a:cxn>
                  <a:cxn ang="0">
                    <a:pos x="108" y="1008"/>
                  </a:cxn>
                  <a:cxn ang="0">
                    <a:pos x="0" y="1092"/>
                  </a:cxn>
                  <a:cxn ang="0">
                    <a:pos x="84" y="1284"/>
                  </a:cxn>
                  <a:cxn ang="0">
                    <a:pos x="252" y="1356"/>
                  </a:cxn>
                  <a:cxn ang="0">
                    <a:pos x="264" y="1560"/>
                  </a:cxn>
                  <a:cxn ang="0">
                    <a:pos x="264" y="1752"/>
                  </a:cxn>
                  <a:cxn ang="0">
                    <a:pos x="276" y="2017"/>
                  </a:cxn>
                  <a:cxn ang="0">
                    <a:pos x="348" y="2171"/>
                  </a:cxn>
                  <a:cxn ang="0">
                    <a:pos x="202" y="2400"/>
                  </a:cxn>
                  <a:cxn ang="0">
                    <a:pos x="311" y="2519"/>
                  </a:cxn>
                  <a:cxn ang="0">
                    <a:pos x="421" y="2427"/>
                  </a:cxn>
                  <a:cxn ang="0">
                    <a:pos x="595" y="2491"/>
                  </a:cxn>
                  <a:cxn ang="0">
                    <a:pos x="887" y="2437"/>
                  </a:cxn>
                  <a:cxn ang="0">
                    <a:pos x="1171" y="2482"/>
                  </a:cxn>
                  <a:cxn ang="0">
                    <a:pos x="1244" y="2720"/>
                  </a:cxn>
                  <a:cxn ang="0">
                    <a:pos x="1591" y="2674"/>
                  </a:cxn>
                  <a:cxn ang="0">
                    <a:pos x="1921" y="2245"/>
                  </a:cxn>
                  <a:cxn ang="0">
                    <a:pos x="1875" y="2043"/>
                  </a:cxn>
                  <a:cxn ang="0">
                    <a:pos x="1902" y="1751"/>
                  </a:cxn>
                  <a:cxn ang="0">
                    <a:pos x="1774" y="1477"/>
                  </a:cxn>
                  <a:cxn ang="0">
                    <a:pos x="2067" y="1147"/>
                  </a:cxn>
                  <a:cxn ang="0">
                    <a:pos x="1975" y="946"/>
                  </a:cxn>
                  <a:cxn ang="0">
                    <a:pos x="2103" y="864"/>
                  </a:cxn>
                  <a:cxn ang="0">
                    <a:pos x="2113" y="590"/>
                  </a:cxn>
                  <a:cxn ang="0">
                    <a:pos x="1930" y="507"/>
                  </a:cxn>
                  <a:cxn ang="0">
                    <a:pos x="2122" y="197"/>
                  </a:cxn>
                  <a:cxn ang="0">
                    <a:pos x="1966" y="206"/>
                  </a:cxn>
                  <a:cxn ang="0">
                    <a:pos x="1774" y="233"/>
                  </a:cxn>
                  <a:cxn ang="0">
                    <a:pos x="1427" y="398"/>
                  </a:cxn>
                  <a:cxn ang="0">
                    <a:pos x="1418" y="14"/>
                  </a:cxn>
                  <a:cxn ang="0">
                    <a:pos x="1152" y="0"/>
                  </a:cxn>
                </a:cxnLst>
                <a:rect l="0" t="0" r="r" b="b"/>
                <a:pathLst>
                  <a:path w="2122" h="2720">
                    <a:moveTo>
                      <a:pt x="1152" y="0"/>
                    </a:moveTo>
                    <a:lnTo>
                      <a:pt x="984" y="108"/>
                    </a:lnTo>
                    <a:lnTo>
                      <a:pt x="1008" y="336"/>
                    </a:lnTo>
                    <a:lnTo>
                      <a:pt x="780" y="468"/>
                    </a:lnTo>
                    <a:lnTo>
                      <a:pt x="816" y="648"/>
                    </a:lnTo>
                    <a:lnTo>
                      <a:pt x="696" y="732"/>
                    </a:lnTo>
                    <a:lnTo>
                      <a:pt x="480" y="1056"/>
                    </a:lnTo>
                    <a:lnTo>
                      <a:pt x="348" y="1068"/>
                    </a:lnTo>
                    <a:lnTo>
                      <a:pt x="108" y="1008"/>
                    </a:lnTo>
                    <a:lnTo>
                      <a:pt x="0" y="1092"/>
                    </a:lnTo>
                    <a:lnTo>
                      <a:pt x="84" y="1284"/>
                    </a:lnTo>
                    <a:lnTo>
                      <a:pt x="252" y="1356"/>
                    </a:lnTo>
                    <a:lnTo>
                      <a:pt x="264" y="1560"/>
                    </a:lnTo>
                    <a:lnTo>
                      <a:pt x="264" y="1752"/>
                    </a:lnTo>
                    <a:lnTo>
                      <a:pt x="276" y="2017"/>
                    </a:lnTo>
                    <a:lnTo>
                      <a:pt x="348" y="2171"/>
                    </a:lnTo>
                    <a:lnTo>
                      <a:pt x="202" y="2400"/>
                    </a:lnTo>
                    <a:lnTo>
                      <a:pt x="311" y="2519"/>
                    </a:lnTo>
                    <a:lnTo>
                      <a:pt x="421" y="2427"/>
                    </a:lnTo>
                    <a:lnTo>
                      <a:pt x="595" y="2491"/>
                    </a:lnTo>
                    <a:lnTo>
                      <a:pt x="887" y="2437"/>
                    </a:lnTo>
                    <a:lnTo>
                      <a:pt x="1171" y="2482"/>
                    </a:lnTo>
                    <a:lnTo>
                      <a:pt x="1244" y="2720"/>
                    </a:lnTo>
                    <a:lnTo>
                      <a:pt x="1591" y="2674"/>
                    </a:lnTo>
                    <a:lnTo>
                      <a:pt x="1921" y="2245"/>
                    </a:lnTo>
                    <a:lnTo>
                      <a:pt x="1875" y="2043"/>
                    </a:lnTo>
                    <a:lnTo>
                      <a:pt x="1902" y="1751"/>
                    </a:lnTo>
                    <a:lnTo>
                      <a:pt x="1774" y="1477"/>
                    </a:lnTo>
                    <a:lnTo>
                      <a:pt x="2067" y="1147"/>
                    </a:lnTo>
                    <a:lnTo>
                      <a:pt x="1975" y="946"/>
                    </a:lnTo>
                    <a:lnTo>
                      <a:pt x="2103" y="864"/>
                    </a:lnTo>
                    <a:lnTo>
                      <a:pt x="2113" y="590"/>
                    </a:lnTo>
                    <a:lnTo>
                      <a:pt x="1930" y="507"/>
                    </a:lnTo>
                    <a:lnTo>
                      <a:pt x="2122" y="197"/>
                    </a:lnTo>
                    <a:lnTo>
                      <a:pt x="1966" y="206"/>
                    </a:lnTo>
                    <a:lnTo>
                      <a:pt x="1774" y="233"/>
                    </a:lnTo>
                    <a:lnTo>
                      <a:pt x="1427" y="398"/>
                    </a:lnTo>
                    <a:lnTo>
                      <a:pt x="1418" y="14"/>
                    </a:lnTo>
                    <a:lnTo>
                      <a:pt x="1152" y="0"/>
                    </a:lnTo>
                    <a:close/>
                  </a:path>
                </a:pathLst>
              </a:custGeom>
              <a:solidFill>
                <a:srgbClr val="2F5597"/>
              </a:solidFill>
              <a:ln w="3175"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1467" kern="0">
                  <a:solidFill>
                    <a:sysClr val="windowText" lastClr="000000"/>
                  </a:solidFill>
                  <a:latin typeface="Cambria" panose="02040503050406030204" pitchFamily="18" charset="0"/>
                </a:endParaRPr>
              </a:p>
            </p:txBody>
          </p:sp>
          <p:sp>
            <p:nvSpPr>
              <p:cNvPr id="16" name="Freeform 15"/>
              <p:cNvSpPr>
                <a:spLocks/>
              </p:cNvSpPr>
              <p:nvPr/>
            </p:nvSpPr>
            <p:spPr bwMode="auto">
              <a:xfrm>
                <a:off x="4783138" y="4159250"/>
                <a:ext cx="839788" cy="1066800"/>
              </a:xfrm>
              <a:custGeom>
                <a:avLst/>
                <a:gdLst/>
                <a:ahLst/>
                <a:cxnLst>
                  <a:cxn ang="0">
                    <a:pos x="2596" y="1291"/>
                  </a:cxn>
                  <a:cxn ang="0">
                    <a:pos x="2428" y="1399"/>
                  </a:cxn>
                  <a:cxn ang="0">
                    <a:pos x="2452" y="1627"/>
                  </a:cxn>
                  <a:cxn ang="0">
                    <a:pos x="2224" y="1759"/>
                  </a:cxn>
                  <a:cxn ang="0">
                    <a:pos x="2260" y="1939"/>
                  </a:cxn>
                  <a:cxn ang="0">
                    <a:pos x="2140" y="2023"/>
                  </a:cxn>
                  <a:cxn ang="0">
                    <a:pos x="1924" y="2347"/>
                  </a:cxn>
                  <a:cxn ang="0">
                    <a:pos x="1792" y="2359"/>
                  </a:cxn>
                  <a:cxn ang="0">
                    <a:pos x="1552" y="2299"/>
                  </a:cxn>
                  <a:cxn ang="0">
                    <a:pos x="1444" y="2383"/>
                  </a:cxn>
                  <a:cxn ang="0">
                    <a:pos x="1528" y="2575"/>
                  </a:cxn>
                  <a:cxn ang="0">
                    <a:pos x="1696" y="2647"/>
                  </a:cxn>
                  <a:cxn ang="0">
                    <a:pos x="1708" y="2851"/>
                  </a:cxn>
                  <a:cxn ang="0">
                    <a:pos x="1708" y="3043"/>
                  </a:cxn>
                  <a:cxn ang="0">
                    <a:pos x="1720" y="3308"/>
                  </a:cxn>
                  <a:cxn ang="0">
                    <a:pos x="1573" y="3325"/>
                  </a:cxn>
                  <a:cxn ang="0">
                    <a:pos x="1399" y="3197"/>
                  </a:cxn>
                  <a:cxn ang="0">
                    <a:pos x="923" y="3362"/>
                  </a:cxn>
                  <a:cxn ang="0">
                    <a:pos x="777" y="3170"/>
                  </a:cxn>
                  <a:cxn ang="0">
                    <a:pos x="1070" y="2713"/>
                  </a:cxn>
                  <a:cxn ang="0">
                    <a:pos x="1243" y="2548"/>
                  </a:cxn>
                  <a:cxn ang="0">
                    <a:pos x="933" y="2448"/>
                  </a:cxn>
                  <a:cxn ang="0">
                    <a:pos x="960" y="2320"/>
                  </a:cxn>
                  <a:cxn ang="0">
                    <a:pos x="914" y="2210"/>
                  </a:cxn>
                  <a:cxn ang="0">
                    <a:pos x="896" y="1908"/>
                  </a:cxn>
                  <a:cxn ang="0">
                    <a:pos x="741" y="1899"/>
                  </a:cxn>
                  <a:cxn ang="0">
                    <a:pos x="622" y="1817"/>
                  </a:cxn>
                  <a:cxn ang="0">
                    <a:pos x="402" y="1817"/>
                  </a:cxn>
                  <a:cxn ang="0">
                    <a:pos x="334" y="1657"/>
                  </a:cxn>
                  <a:cxn ang="0">
                    <a:pos x="448" y="1625"/>
                  </a:cxn>
                  <a:cxn ang="0">
                    <a:pos x="503" y="1524"/>
                  </a:cxn>
                  <a:cxn ang="0">
                    <a:pos x="402" y="1469"/>
                  </a:cxn>
                  <a:cxn ang="0">
                    <a:pos x="43" y="1524"/>
                  </a:cxn>
                  <a:cxn ang="0">
                    <a:pos x="0" y="1341"/>
                  </a:cxn>
                  <a:cxn ang="0">
                    <a:pos x="256" y="1268"/>
                  </a:cxn>
                  <a:cxn ang="0">
                    <a:pos x="311" y="1168"/>
                  </a:cxn>
                  <a:cxn ang="0">
                    <a:pos x="256" y="1067"/>
                  </a:cxn>
                  <a:cxn ang="0">
                    <a:pos x="329" y="976"/>
                  </a:cxn>
                  <a:cxn ang="0">
                    <a:pos x="896" y="738"/>
                  </a:cxn>
                  <a:cxn ang="0">
                    <a:pos x="914" y="619"/>
                  </a:cxn>
                  <a:cxn ang="0">
                    <a:pos x="594" y="345"/>
                  </a:cxn>
                  <a:cxn ang="0">
                    <a:pos x="1141" y="0"/>
                  </a:cxn>
                  <a:cxn ang="0">
                    <a:pos x="1426" y="198"/>
                  </a:cxn>
                  <a:cxn ang="0">
                    <a:pos x="1691" y="125"/>
                  </a:cxn>
                  <a:cxn ang="0">
                    <a:pos x="1856" y="290"/>
                  </a:cxn>
                  <a:cxn ang="0">
                    <a:pos x="1792" y="436"/>
                  </a:cxn>
                  <a:cxn ang="0">
                    <a:pos x="1975" y="601"/>
                  </a:cxn>
                  <a:cxn ang="0">
                    <a:pos x="2121" y="482"/>
                  </a:cxn>
                  <a:cxn ang="0">
                    <a:pos x="2304" y="546"/>
                  </a:cxn>
                  <a:cxn ang="0">
                    <a:pos x="2222" y="829"/>
                  </a:cxn>
                  <a:cxn ang="0">
                    <a:pos x="2313" y="884"/>
                  </a:cxn>
                  <a:cxn ang="0">
                    <a:pos x="2514" y="811"/>
                  </a:cxn>
                  <a:cxn ang="0">
                    <a:pos x="2649" y="1003"/>
                  </a:cxn>
                  <a:cxn ang="0">
                    <a:pos x="2596" y="1291"/>
                  </a:cxn>
                </a:cxnLst>
                <a:rect l="0" t="0" r="r" b="b"/>
                <a:pathLst>
                  <a:path w="2649" h="3362">
                    <a:moveTo>
                      <a:pt x="2596" y="1291"/>
                    </a:moveTo>
                    <a:lnTo>
                      <a:pt x="2428" y="1399"/>
                    </a:lnTo>
                    <a:lnTo>
                      <a:pt x="2452" y="1627"/>
                    </a:lnTo>
                    <a:lnTo>
                      <a:pt x="2224" y="1759"/>
                    </a:lnTo>
                    <a:lnTo>
                      <a:pt x="2260" y="1939"/>
                    </a:lnTo>
                    <a:lnTo>
                      <a:pt x="2140" y="2023"/>
                    </a:lnTo>
                    <a:lnTo>
                      <a:pt x="1924" y="2347"/>
                    </a:lnTo>
                    <a:lnTo>
                      <a:pt x="1792" y="2359"/>
                    </a:lnTo>
                    <a:lnTo>
                      <a:pt x="1552" y="2299"/>
                    </a:lnTo>
                    <a:lnTo>
                      <a:pt x="1444" y="2383"/>
                    </a:lnTo>
                    <a:lnTo>
                      <a:pt x="1528" y="2575"/>
                    </a:lnTo>
                    <a:lnTo>
                      <a:pt x="1696" y="2647"/>
                    </a:lnTo>
                    <a:lnTo>
                      <a:pt x="1708" y="2851"/>
                    </a:lnTo>
                    <a:lnTo>
                      <a:pt x="1708" y="3043"/>
                    </a:lnTo>
                    <a:lnTo>
                      <a:pt x="1720" y="3308"/>
                    </a:lnTo>
                    <a:lnTo>
                      <a:pt x="1573" y="3325"/>
                    </a:lnTo>
                    <a:lnTo>
                      <a:pt x="1399" y="3197"/>
                    </a:lnTo>
                    <a:lnTo>
                      <a:pt x="923" y="3362"/>
                    </a:lnTo>
                    <a:lnTo>
                      <a:pt x="777" y="3170"/>
                    </a:lnTo>
                    <a:lnTo>
                      <a:pt x="1070" y="2713"/>
                    </a:lnTo>
                    <a:lnTo>
                      <a:pt x="1243" y="2548"/>
                    </a:lnTo>
                    <a:lnTo>
                      <a:pt x="933" y="2448"/>
                    </a:lnTo>
                    <a:lnTo>
                      <a:pt x="960" y="2320"/>
                    </a:lnTo>
                    <a:lnTo>
                      <a:pt x="914" y="2210"/>
                    </a:lnTo>
                    <a:lnTo>
                      <a:pt x="896" y="1908"/>
                    </a:lnTo>
                    <a:lnTo>
                      <a:pt x="741" y="1899"/>
                    </a:lnTo>
                    <a:lnTo>
                      <a:pt x="622" y="1817"/>
                    </a:lnTo>
                    <a:lnTo>
                      <a:pt x="402" y="1817"/>
                    </a:lnTo>
                    <a:lnTo>
                      <a:pt x="334" y="1657"/>
                    </a:lnTo>
                    <a:lnTo>
                      <a:pt x="448" y="1625"/>
                    </a:lnTo>
                    <a:lnTo>
                      <a:pt x="503" y="1524"/>
                    </a:lnTo>
                    <a:lnTo>
                      <a:pt x="402" y="1469"/>
                    </a:lnTo>
                    <a:lnTo>
                      <a:pt x="43" y="1524"/>
                    </a:lnTo>
                    <a:lnTo>
                      <a:pt x="0" y="1341"/>
                    </a:lnTo>
                    <a:lnTo>
                      <a:pt x="256" y="1268"/>
                    </a:lnTo>
                    <a:lnTo>
                      <a:pt x="311" y="1168"/>
                    </a:lnTo>
                    <a:lnTo>
                      <a:pt x="256" y="1067"/>
                    </a:lnTo>
                    <a:lnTo>
                      <a:pt x="329" y="976"/>
                    </a:lnTo>
                    <a:lnTo>
                      <a:pt x="896" y="738"/>
                    </a:lnTo>
                    <a:lnTo>
                      <a:pt x="914" y="619"/>
                    </a:lnTo>
                    <a:lnTo>
                      <a:pt x="594" y="345"/>
                    </a:lnTo>
                    <a:lnTo>
                      <a:pt x="1141" y="0"/>
                    </a:lnTo>
                    <a:lnTo>
                      <a:pt x="1426" y="198"/>
                    </a:lnTo>
                    <a:lnTo>
                      <a:pt x="1691" y="125"/>
                    </a:lnTo>
                    <a:lnTo>
                      <a:pt x="1856" y="290"/>
                    </a:lnTo>
                    <a:lnTo>
                      <a:pt x="1792" y="436"/>
                    </a:lnTo>
                    <a:lnTo>
                      <a:pt x="1975" y="601"/>
                    </a:lnTo>
                    <a:lnTo>
                      <a:pt x="2121" y="482"/>
                    </a:lnTo>
                    <a:lnTo>
                      <a:pt x="2304" y="546"/>
                    </a:lnTo>
                    <a:lnTo>
                      <a:pt x="2222" y="829"/>
                    </a:lnTo>
                    <a:lnTo>
                      <a:pt x="2313" y="884"/>
                    </a:lnTo>
                    <a:lnTo>
                      <a:pt x="2514" y="811"/>
                    </a:lnTo>
                    <a:lnTo>
                      <a:pt x="2649" y="1003"/>
                    </a:lnTo>
                    <a:lnTo>
                      <a:pt x="2596" y="1291"/>
                    </a:lnTo>
                    <a:close/>
                  </a:path>
                </a:pathLst>
              </a:custGeom>
              <a:solidFill>
                <a:srgbClr val="2F5597"/>
              </a:solidFill>
              <a:ln w="3175" cmpd="sng">
                <a:solidFill>
                  <a:schemeClr val="tx1"/>
                </a:solidFill>
                <a:prstDash val="solid"/>
                <a:round/>
                <a:headEnd/>
                <a:tailEnd/>
              </a:ln>
              <a:effectLst>
                <a:outerShdw dist="28398" dir="6993903" algn="ctr" rotWithShape="0">
                  <a:srgbClr val="B2B2B2">
                    <a:alpha val="50000"/>
                  </a:srgbClr>
                </a:outerShdw>
              </a:effectLst>
            </p:spPr>
            <p:txBody>
              <a:bodyPr/>
              <a:lstStyle/>
              <a:p>
                <a:r>
                  <a:rPr lang="zh-CN" altLang="en-US" sz="1467" kern="0" dirty="0">
                    <a:solidFill>
                      <a:sysClr val="windowText" lastClr="000000"/>
                    </a:solidFill>
                    <a:latin typeface="Cambria" panose="02040503050406030204" pitchFamily="18" charset="0"/>
                  </a:rPr>
                  <a:t> </a:t>
                </a:r>
              </a:p>
            </p:txBody>
          </p:sp>
          <p:sp>
            <p:nvSpPr>
              <p:cNvPr id="17" name="Freeform 16"/>
              <p:cNvSpPr>
                <a:spLocks/>
              </p:cNvSpPr>
              <p:nvPr/>
            </p:nvSpPr>
            <p:spPr bwMode="auto">
              <a:xfrm>
                <a:off x="5308600" y="3049588"/>
                <a:ext cx="781050" cy="723900"/>
              </a:xfrm>
              <a:custGeom>
                <a:avLst/>
                <a:gdLst/>
                <a:ahLst/>
                <a:cxnLst>
                  <a:cxn ang="0">
                    <a:pos x="216" y="132"/>
                  </a:cxn>
                  <a:cxn ang="0">
                    <a:pos x="336" y="432"/>
                  </a:cxn>
                  <a:cxn ang="0">
                    <a:pos x="540" y="480"/>
                  </a:cxn>
                  <a:cxn ang="0">
                    <a:pos x="528" y="624"/>
                  </a:cxn>
                  <a:cxn ang="0">
                    <a:pos x="480" y="720"/>
                  </a:cxn>
                  <a:cxn ang="0">
                    <a:pos x="300" y="876"/>
                  </a:cxn>
                  <a:cxn ang="0">
                    <a:pos x="336" y="1104"/>
                  </a:cxn>
                  <a:cxn ang="0">
                    <a:pos x="192" y="1188"/>
                  </a:cxn>
                  <a:cxn ang="0">
                    <a:pos x="132" y="1344"/>
                  </a:cxn>
                  <a:cxn ang="0">
                    <a:pos x="204" y="1464"/>
                  </a:cxn>
                  <a:cxn ang="0">
                    <a:pos x="0" y="1656"/>
                  </a:cxn>
                  <a:cxn ang="0">
                    <a:pos x="108" y="1824"/>
                  </a:cxn>
                  <a:cxn ang="0">
                    <a:pos x="24" y="1992"/>
                  </a:cxn>
                  <a:cxn ang="0">
                    <a:pos x="168" y="2280"/>
                  </a:cxn>
                  <a:cxn ang="0">
                    <a:pos x="624" y="2232"/>
                  </a:cxn>
                  <a:cxn ang="0">
                    <a:pos x="984" y="1956"/>
                  </a:cxn>
                  <a:cxn ang="0">
                    <a:pos x="1188" y="1980"/>
                  </a:cxn>
                  <a:cxn ang="0">
                    <a:pos x="1404" y="1680"/>
                  </a:cxn>
                  <a:cxn ang="0">
                    <a:pos x="1584" y="1728"/>
                  </a:cxn>
                  <a:cxn ang="0">
                    <a:pos x="1764" y="1680"/>
                  </a:cxn>
                  <a:cxn ang="0">
                    <a:pos x="1872" y="1620"/>
                  </a:cxn>
                  <a:cxn ang="0">
                    <a:pos x="2004" y="1596"/>
                  </a:cxn>
                  <a:cxn ang="0">
                    <a:pos x="2172" y="1476"/>
                  </a:cxn>
                  <a:cxn ang="0">
                    <a:pos x="2124" y="1284"/>
                  </a:cxn>
                  <a:cxn ang="0">
                    <a:pos x="2445" y="1116"/>
                  </a:cxn>
                  <a:cxn ang="0">
                    <a:pos x="2460" y="972"/>
                  </a:cxn>
                  <a:cxn ang="0">
                    <a:pos x="2196" y="708"/>
                  </a:cxn>
                  <a:cxn ang="0">
                    <a:pos x="2184" y="516"/>
                  </a:cxn>
                  <a:cxn ang="0">
                    <a:pos x="2040" y="444"/>
                  </a:cxn>
                  <a:cxn ang="0">
                    <a:pos x="2028" y="300"/>
                  </a:cxn>
                  <a:cxn ang="0">
                    <a:pos x="1644" y="504"/>
                  </a:cxn>
                  <a:cxn ang="0">
                    <a:pos x="1454" y="395"/>
                  </a:cxn>
                  <a:cxn ang="0">
                    <a:pos x="1200" y="276"/>
                  </a:cxn>
                  <a:cxn ang="0">
                    <a:pos x="960" y="168"/>
                  </a:cxn>
                  <a:cxn ang="0">
                    <a:pos x="852" y="60"/>
                  </a:cxn>
                  <a:cxn ang="0">
                    <a:pos x="636" y="24"/>
                  </a:cxn>
                  <a:cxn ang="0">
                    <a:pos x="336" y="0"/>
                  </a:cxn>
                  <a:cxn ang="0">
                    <a:pos x="216" y="132"/>
                  </a:cxn>
                </a:cxnLst>
                <a:rect l="0" t="0" r="r" b="b"/>
                <a:pathLst>
                  <a:path w="2460" h="2280">
                    <a:moveTo>
                      <a:pt x="216" y="132"/>
                    </a:moveTo>
                    <a:lnTo>
                      <a:pt x="336" y="432"/>
                    </a:lnTo>
                    <a:lnTo>
                      <a:pt x="540" y="480"/>
                    </a:lnTo>
                    <a:lnTo>
                      <a:pt x="528" y="624"/>
                    </a:lnTo>
                    <a:lnTo>
                      <a:pt x="480" y="720"/>
                    </a:lnTo>
                    <a:lnTo>
                      <a:pt x="300" y="876"/>
                    </a:lnTo>
                    <a:lnTo>
                      <a:pt x="336" y="1104"/>
                    </a:lnTo>
                    <a:lnTo>
                      <a:pt x="192" y="1188"/>
                    </a:lnTo>
                    <a:lnTo>
                      <a:pt x="132" y="1344"/>
                    </a:lnTo>
                    <a:lnTo>
                      <a:pt x="204" y="1464"/>
                    </a:lnTo>
                    <a:lnTo>
                      <a:pt x="0" y="1656"/>
                    </a:lnTo>
                    <a:lnTo>
                      <a:pt x="108" y="1824"/>
                    </a:lnTo>
                    <a:lnTo>
                      <a:pt x="24" y="1992"/>
                    </a:lnTo>
                    <a:lnTo>
                      <a:pt x="168" y="2280"/>
                    </a:lnTo>
                    <a:lnTo>
                      <a:pt x="624" y="2232"/>
                    </a:lnTo>
                    <a:lnTo>
                      <a:pt x="984" y="1956"/>
                    </a:lnTo>
                    <a:lnTo>
                      <a:pt x="1188" y="1980"/>
                    </a:lnTo>
                    <a:lnTo>
                      <a:pt x="1404" y="1680"/>
                    </a:lnTo>
                    <a:lnTo>
                      <a:pt x="1584" y="1728"/>
                    </a:lnTo>
                    <a:lnTo>
                      <a:pt x="1764" y="1680"/>
                    </a:lnTo>
                    <a:lnTo>
                      <a:pt x="1872" y="1620"/>
                    </a:lnTo>
                    <a:lnTo>
                      <a:pt x="2004" y="1596"/>
                    </a:lnTo>
                    <a:lnTo>
                      <a:pt x="2172" y="1476"/>
                    </a:lnTo>
                    <a:lnTo>
                      <a:pt x="2124" y="1284"/>
                    </a:lnTo>
                    <a:lnTo>
                      <a:pt x="2445" y="1116"/>
                    </a:lnTo>
                    <a:lnTo>
                      <a:pt x="2460" y="972"/>
                    </a:lnTo>
                    <a:lnTo>
                      <a:pt x="2196" y="708"/>
                    </a:lnTo>
                    <a:lnTo>
                      <a:pt x="2184" y="516"/>
                    </a:lnTo>
                    <a:lnTo>
                      <a:pt x="2040" y="444"/>
                    </a:lnTo>
                    <a:lnTo>
                      <a:pt x="2028" y="300"/>
                    </a:lnTo>
                    <a:lnTo>
                      <a:pt x="1644" y="504"/>
                    </a:lnTo>
                    <a:lnTo>
                      <a:pt x="1454" y="395"/>
                    </a:lnTo>
                    <a:lnTo>
                      <a:pt x="1200" y="276"/>
                    </a:lnTo>
                    <a:lnTo>
                      <a:pt x="960" y="168"/>
                    </a:lnTo>
                    <a:lnTo>
                      <a:pt x="852" y="60"/>
                    </a:lnTo>
                    <a:lnTo>
                      <a:pt x="636" y="24"/>
                    </a:lnTo>
                    <a:lnTo>
                      <a:pt x="336" y="0"/>
                    </a:lnTo>
                    <a:lnTo>
                      <a:pt x="216" y="132"/>
                    </a:lnTo>
                    <a:close/>
                  </a:path>
                </a:pathLst>
              </a:custGeom>
              <a:solidFill>
                <a:srgbClr val="2F5597"/>
              </a:solidFill>
              <a:ln w="3175" cmpd="sng">
                <a:solidFill>
                  <a:schemeClr val="tx1">
                    <a:lumMod val="85000"/>
                    <a:lumOff val="15000"/>
                  </a:schemeClr>
                </a:solidFill>
                <a:prstDash val="solid"/>
                <a:round/>
                <a:headEnd/>
                <a:tailEnd/>
              </a:ln>
              <a:effectLst>
                <a:outerShdw dist="28398" dir="6993903" algn="ctr" rotWithShape="0">
                  <a:srgbClr val="B2B2B2">
                    <a:alpha val="50000"/>
                  </a:srgbClr>
                </a:outerShdw>
              </a:effectLst>
            </p:spPr>
            <p:txBody>
              <a:bodyPr/>
              <a:lstStyle/>
              <a:p>
                <a:endParaRPr lang="zh-CN" altLang="en-US" sz="1467" kern="0">
                  <a:solidFill>
                    <a:sysClr val="windowText" lastClr="000000"/>
                  </a:solidFill>
                  <a:latin typeface="Cambria" panose="02040503050406030204" pitchFamily="18" charset="0"/>
                </a:endParaRPr>
              </a:p>
            </p:txBody>
          </p:sp>
          <p:sp>
            <p:nvSpPr>
              <p:cNvPr id="18" name="Freeform 17"/>
              <p:cNvSpPr>
                <a:spLocks/>
              </p:cNvSpPr>
              <p:nvPr/>
            </p:nvSpPr>
            <p:spPr bwMode="auto">
              <a:xfrm>
                <a:off x="4864100" y="3025775"/>
                <a:ext cx="615950" cy="587375"/>
              </a:xfrm>
              <a:custGeom>
                <a:avLst/>
                <a:gdLst/>
                <a:ahLst/>
                <a:cxnLst>
                  <a:cxn ang="0">
                    <a:pos x="1620" y="204"/>
                  </a:cxn>
                  <a:cxn ang="0">
                    <a:pos x="1740" y="504"/>
                  </a:cxn>
                  <a:cxn ang="0">
                    <a:pos x="1944" y="552"/>
                  </a:cxn>
                  <a:cxn ang="0">
                    <a:pos x="1932" y="696"/>
                  </a:cxn>
                  <a:cxn ang="0">
                    <a:pos x="1884" y="792"/>
                  </a:cxn>
                  <a:cxn ang="0">
                    <a:pos x="1704" y="948"/>
                  </a:cxn>
                  <a:cxn ang="0">
                    <a:pos x="1740" y="1176"/>
                  </a:cxn>
                  <a:cxn ang="0">
                    <a:pos x="1596" y="1260"/>
                  </a:cxn>
                  <a:cxn ang="0">
                    <a:pos x="1536" y="1416"/>
                  </a:cxn>
                  <a:cxn ang="0">
                    <a:pos x="1608" y="1536"/>
                  </a:cxn>
                  <a:cxn ang="0">
                    <a:pos x="1404" y="1728"/>
                  </a:cxn>
                  <a:cxn ang="0">
                    <a:pos x="1236" y="1656"/>
                  </a:cxn>
                  <a:cxn ang="0">
                    <a:pos x="1032" y="1752"/>
                  </a:cxn>
                  <a:cxn ang="0">
                    <a:pos x="780" y="1692"/>
                  </a:cxn>
                  <a:cxn ang="0">
                    <a:pos x="612" y="1752"/>
                  </a:cxn>
                  <a:cxn ang="0">
                    <a:pos x="492" y="1740"/>
                  </a:cxn>
                  <a:cxn ang="0">
                    <a:pos x="132" y="1848"/>
                  </a:cxn>
                  <a:cxn ang="0">
                    <a:pos x="0" y="1776"/>
                  </a:cxn>
                  <a:cxn ang="0">
                    <a:pos x="24" y="1632"/>
                  </a:cxn>
                  <a:cxn ang="0">
                    <a:pos x="156" y="1620"/>
                  </a:cxn>
                  <a:cxn ang="0">
                    <a:pos x="288" y="1416"/>
                  </a:cxn>
                  <a:cxn ang="0">
                    <a:pos x="216" y="1164"/>
                  </a:cxn>
                  <a:cxn ang="0">
                    <a:pos x="336" y="996"/>
                  </a:cxn>
                  <a:cxn ang="0">
                    <a:pos x="168" y="828"/>
                  </a:cxn>
                  <a:cxn ang="0">
                    <a:pos x="336" y="672"/>
                  </a:cxn>
                  <a:cxn ang="0">
                    <a:pos x="504" y="624"/>
                  </a:cxn>
                  <a:cxn ang="0">
                    <a:pos x="552" y="432"/>
                  </a:cxn>
                  <a:cxn ang="0">
                    <a:pos x="708" y="408"/>
                  </a:cxn>
                  <a:cxn ang="0">
                    <a:pos x="936" y="516"/>
                  </a:cxn>
                  <a:cxn ang="0">
                    <a:pos x="1020" y="432"/>
                  </a:cxn>
                  <a:cxn ang="0">
                    <a:pos x="1056" y="108"/>
                  </a:cxn>
                  <a:cxn ang="0">
                    <a:pos x="1284" y="24"/>
                  </a:cxn>
                  <a:cxn ang="0">
                    <a:pos x="1488" y="84"/>
                  </a:cxn>
                  <a:cxn ang="0">
                    <a:pos x="1560" y="0"/>
                  </a:cxn>
                  <a:cxn ang="0">
                    <a:pos x="1740" y="72"/>
                  </a:cxn>
                  <a:cxn ang="0">
                    <a:pos x="1620" y="204"/>
                  </a:cxn>
                </a:cxnLst>
                <a:rect l="0" t="0" r="r" b="b"/>
                <a:pathLst>
                  <a:path w="1944" h="1848">
                    <a:moveTo>
                      <a:pt x="1620" y="204"/>
                    </a:moveTo>
                    <a:lnTo>
                      <a:pt x="1740" y="504"/>
                    </a:lnTo>
                    <a:lnTo>
                      <a:pt x="1944" y="552"/>
                    </a:lnTo>
                    <a:lnTo>
                      <a:pt x="1932" y="696"/>
                    </a:lnTo>
                    <a:lnTo>
                      <a:pt x="1884" y="792"/>
                    </a:lnTo>
                    <a:lnTo>
                      <a:pt x="1704" y="948"/>
                    </a:lnTo>
                    <a:lnTo>
                      <a:pt x="1740" y="1176"/>
                    </a:lnTo>
                    <a:lnTo>
                      <a:pt x="1596" y="1260"/>
                    </a:lnTo>
                    <a:lnTo>
                      <a:pt x="1536" y="1416"/>
                    </a:lnTo>
                    <a:lnTo>
                      <a:pt x="1608" y="1536"/>
                    </a:lnTo>
                    <a:lnTo>
                      <a:pt x="1404" y="1728"/>
                    </a:lnTo>
                    <a:lnTo>
                      <a:pt x="1236" y="1656"/>
                    </a:lnTo>
                    <a:lnTo>
                      <a:pt x="1032" y="1752"/>
                    </a:lnTo>
                    <a:lnTo>
                      <a:pt x="780" y="1692"/>
                    </a:lnTo>
                    <a:lnTo>
                      <a:pt x="612" y="1752"/>
                    </a:lnTo>
                    <a:lnTo>
                      <a:pt x="492" y="1740"/>
                    </a:lnTo>
                    <a:lnTo>
                      <a:pt x="132" y="1848"/>
                    </a:lnTo>
                    <a:lnTo>
                      <a:pt x="0" y="1776"/>
                    </a:lnTo>
                    <a:lnTo>
                      <a:pt x="24" y="1632"/>
                    </a:lnTo>
                    <a:lnTo>
                      <a:pt x="156" y="1620"/>
                    </a:lnTo>
                    <a:lnTo>
                      <a:pt x="288" y="1416"/>
                    </a:lnTo>
                    <a:lnTo>
                      <a:pt x="216" y="1164"/>
                    </a:lnTo>
                    <a:lnTo>
                      <a:pt x="336" y="996"/>
                    </a:lnTo>
                    <a:lnTo>
                      <a:pt x="168" y="828"/>
                    </a:lnTo>
                    <a:lnTo>
                      <a:pt x="336" y="672"/>
                    </a:lnTo>
                    <a:lnTo>
                      <a:pt x="504" y="624"/>
                    </a:lnTo>
                    <a:lnTo>
                      <a:pt x="552" y="432"/>
                    </a:lnTo>
                    <a:lnTo>
                      <a:pt x="708" y="408"/>
                    </a:lnTo>
                    <a:lnTo>
                      <a:pt x="936" y="516"/>
                    </a:lnTo>
                    <a:lnTo>
                      <a:pt x="1020" y="432"/>
                    </a:lnTo>
                    <a:lnTo>
                      <a:pt x="1056" y="108"/>
                    </a:lnTo>
                    <a:lnTo>
                      <a:pt x="1284" y="24"/>
                    </a:lnTo>
                    <a:lnTo>
                      <a:pt x="1488" y="84"/>
                    </a:lnTo>
                    <a:lnTo>
                      <a:pt x="1560" y="0"/>
                    </a:lnTo>
                    <a:lnTo>
                      <a:pt x="1740" y="72"/>
                    </a:lnTo>
                    <a:lnTo>
                      <a:pt x="1620" y="204"/>
                    </a:lnTo>
                    <a:close/>
                  </a:path>
                </a:pathLst>
              </a:custGeom>
              <a:solidFill>
                <a:srgbClr val="2F5597"/>
              </a:solidFill>
              <a:ln w="3175"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1467" kern="0">
                  <a:solidFill>
                    <a:sysClr val="windowText" lastClr="000000"/>
                  </a:solidFill>
                  <a:latin typeface="Cambria" panose="02040503050406030204" pitchFamily="18" charset="0"/>
                </a:endParaRPr>
              </a:p>
            </p:txBody>
          </p:sp>
          <p:sp>
            <p:nvSpPr>
              <p:cNvPr id="19" name="Freeform 18"/>
              <p:cNvSpPr>
                <a:spLocks/>
              </p:cNvSpPr>
              <p:nvPr/>
            </p:nvSpPr>
            <p:spPr bwMode="auto">
              <a:xfrm>
                <a:off x="3275013" y="3659188"/>
                <a:ext cx="1546225" cy="996950"/>
              </a:xfrm>
              <a:custGeom>
                <a:avLst/>
                <a:gdLst/>
                <a:ahLst/>
                <a:cxnLst>
                  <a:cxn ang="0">
                    <a:pos x="1884" y="1164"/>
                  </a:cxn>
                  <a:cxn ang="0">
                    <a:pos x="1524" y="1440"/>
                  </a:cxn>
                  <a:cxn ang="0">
                    <a:pos x="936" y="1452"/>
                  </a:cxn>
                  <a:cxn ang="0">
                    <a:pos x="648" y="1560"/>
                  </a:cxn>
                  <a:cxn ang="0">
                    <a:pos x="600" y="1884"/>
                  </a:cxn>
                  <a:cxn ang="0">
                    <a:pos x="648" y="2352"/>
                  </a:cxn>
                  <a:cxn ang="0">
                    <a:pos x="24" y="2580"/>
                  </a:cxn>
                  <a:cxn ang="0">
                    <a:pos x="0" y="2964"/>
                  </a:cxn>
                  <a:cxn ang="0">
                    <a:pos x="744" y="2796"/>
                  </a:cxn>
                  <a:cxn ang="0">
                    <a:pos x="1224" y="2652"/>
                  </a:cxn>
                  <a:cxn ang="0">
                    <a:pos x="1440" y="3036"/>
                  </a:cxn>
                  <a:cxn ang="0">
                    <a:pos x="1776" y="3132"/>
                  </a:cxn>
                  <a:cxn ang="0">
                    <a:pos x="2022" y="3057"/>
                  </a:cxn>
                  <a:cxn ang="0">
                    <a:pos x="2604" y="3024"/>
                  </a:cxn>
                  <a:cxn ang="0">
                    <a:pos x="2832" y="2880"/>
                  </a:cxn>
                  <a:cxn ang="0">
                    <a:pos x="3024" y="2736"/>
                  </a:cxn>
                  <a:cxn ang="0">
                    <a:pos x="3180" y="2316"/>
                  </a:cxn>
                  <a:cxn ang="0">
                    <a:pos x="3216" y="2004"/>
                  </a:cxn>
                  <a:cxn ang="0">
                    <a:pos x="3228" y="1476"/>
                  </a:cxn>
                  <a:cxn ang="0">
                    <a:pos x="3768" y="1464"/>
                  </a:cxn>
                  <a:cxn ang="0">
                    <a:pos x="4560" y="1308"/>
                  </a:cxn>
                  <a:cxn ang="0">
                    <a:pos x="4728" y="1332"/>
                  </a:cxn>
                  <a:cxn ang="0">
                    <a:pos x="4728" y="1092"/>
                  </a:cxn>
                  <a:cxn ang="0">
                    <a:pos x="4620" y="900"/>
                  </a:cxn>
                  <a:cxn ang="0">
                    <a:pos x="4416" y="504"/>
                  </a:cxn>
                  <a:cxn ang="0">
                    <a:pos x="3972" y="288"/>
                  </a:cxn>
                  <a:cxn ang="0">
                    <a:pos x="3408" y="36"/>
                  </a:cxn>
                  <a:cxn ang="0">
                    <a:pos x="3072" y="132"/>
                  </a:cxn>
                  <a:cxn ang="0">
                    <a:pos x="2760" y="12"/>
                  </a:cxn>
                  <a:cxn ang="0">
                    <a:pos x="2352" y="0"/>
                  </a:cxn>
                  <a:cxn ang="0">
                    <a:pos x="2496" y="264"/>
                  </a:cxn>
                  <a:cxn ang="0">
                    <a:pos x="2664" y="552"/>
                  </a:cxn>
                  <a:cxn ang="0">
                    <a:pos x="2256" y="780"/>
                  </a:cxn>
                  <a:cxn ang="0">
                    <a:pos x="1896" y="948"/>
                  </a:cxn>
                </a:cxnLst>
                <a:rect l="0" t="0" r="r" b="b"/>
                <a:pathLst>
                  <a:path w="4872" h="3144">
                    <a:moveTo>
                      <a:pt x="1896" y="948"/>
                    </a:moveTo>
                    <a:lnTo>
                      <a:pt x="1884" y="1164"/>
                    </a:lnTo>
                    <a:lnTo>
                      <a:pt x="1584" y="1200"/>
                    </a:lnTo>
                    <a:lnTo>
                      <a:pt x="1524" y="1440"/>
                    </a:lnTo>
                    <a:lnTo>
                      <a:pt x="1116" y="1500"/>
                    </a:lnTo>
                    <a:lnTo>
                      <a:pt x="936" y="1452"/>
                    </a:lnTo>
                    <a:lnTo>
                      <a:pt x="648" y="1404"/>
                    </a:lnTo>
                    <a:lnTo>
                      <a:pt x="648" y="1560"/>
                    </a:lnTo>
                    <a:lnTo>
                      <a:pt x="480" y="1752"/>
                    </a:lnTo>
                    <a:lnTo>
                      <a:pt x="600" y="1884"/>
                    </a:lnTo>
                    <a:lnTo>
                      <a:pt x="552" y="2112"/>
                    </a:lnTo>
                    <a:lnTo>
                      <a:pt x="648" y="2352"/>
                    </a:lnTo>
                    <a:lnTo>
                      <a:pt x="336" y="2436"/>
                    </a:lnTo>
                    <a:lnTo>
                      <a:pt x="24" y="2580"/>
                    </a:lnTo>
                    <a:lnTo>
                      <a:pt x="96" y="2856"/>
                    </a:lnTo>
                    <a:lnTo>
                      <a:pt x="0" y="2964"/>
                    </a:lnTo>
                    <a:lnTo>
                      <a:pt x="612" y="2916"/>
                    </a:lnTo>
                    <a:lnTo>
                      <a:pt x="744" y="2796"/>
                    </a:lnTo>
                    <a:lnTo>
                      <a:pt x="996" y="2760"/>
                    </a:lnTo>
                    <a:lnTo>
                      <a:pt x="1224" y="2652"/>
                    </a:lnTo>
                    <a:lnTo>
                      <a:pt x="1404" y="2892"/>
                    </a:lnTo>
                    <a:lnTo>
                      <a:pt x="1440" y="3036"/>
                    </a:lnTo>
                    <a:lnTo>
                      <a:pt x="1512" y="3144"/>
                    </a:lnTo>
                    <a:lnTo>
                      <a:pt x="1776" y="3132"/>
                    </a:lnTo>
                    <a:lnTo>
                      <a:pt x="1860" y="2940"/>
                    </a:lnTo>
                    <a:lnTo>
                      <a:pt x="2022" y="3057"/>
                    </a:lnTo>
                    <a:lnTo>
                      <a:pt x="2292" y="3036"/>
                    </a:lnTo>
                    <a:lnTo>
                      <a:pt x="2604" y="3024"/>
                    </a:lnTo>
                    <a:lnTo>
                      <a:pt x="2676" y="2892"/>
                    </a:lnTo>
                    <a:lnTo>
                      <a:pt x="2832" y="2880"/>
                    </a:lnTo>
                    <a:lnTo>
                      <a:pt x="2976" y="2856"/>
                    </a:lnTo>
                    <a:lnTo>
                      <a:pt x="3024" y="2736"/>
                    </a:lnTo>
                    <a:lnTo>
                      <a:pt x="3168" y="2628"/>
                    </a:lnTo>
                    <a:lnTo>
                      <a:pt x="3180" y="2316"/>
                    </a:lnTo>
                    <a:lnTo>
                      <a:pt x="3036" y="2148"/>
                    </a:lnTo>
                    <a:lnTo>
                      <a:pt x="3216" y="2004"/>
                    </a:lnTo>
                    <a:lnTo>
                      <a:pt x="3156" y="1728"/>
                    </a:lnTo>
                    <a:lnTo>
                      <a:pt x="3228" y="1476"/>
                    </a:lnTo>
                    <a:lnTo>
                      <a:pt x="3540" y="1428"/>
                    </a:lnTo>
                    <a:lnTo>
                      <a:pt x="3768" y="1464"/>
                    </a:lnTo>
                    <a:lnTo>
                      <a:pt x="3900" y="1392"/>
                    </a:lnTo>
                    <a:lnTo>
                      <a:pt x="4560" y="1308"/>
                    </a:lnTo>
                    <a:lnTo>
                      <a:pt x="4631" y="1329"/>
                    </a:lnTo>
                    <a:lnTo>
                      <a:pt x="4728" y="1332"/>
                    </a:lnTo>
                    <a:lnTo>
                      <a:pt x="4836" y="1176"/>
                    </a:lnTo>
                    <a:lnTo>
                      <a:pt x="4728" y="1092"/>
                    </a:lnTo>
                    <a:lnTo>
                      <a:pt x="4872" y="984"/>
                    </a:lnTo>
                    <a:lnTo>
                      <a:pt x="4620" y="900"/>
                    </a:lnTo>
                    <a:lnTo>
                      <a:pt x="4572" y="732"/>
                    </a:lnTo>
                    <a:lnTo>
                      <a:pt x="4416" y="504"/>
                    </a:lnTo>
                    <a:lnTo>
                      <a:pt x="3996" y="612"/>
                    </a:lnTo>
                    <a:lnTo>
                      <a:pt x="3972" y="288"/>
                    </a:lnTo>
                    <a:lnTo>
                      <a:pt x="3756" y="336"/>
                    </a:lnTo>
                    <a:lnTo>
                      <a:pt x="3408" y="36"/>
                    </a:lnTo>
                    <a:lnTo>
                      <a:pt x="3144" y="48"/>
                    </a:lnTo>
                    <a:lnTo>
                      <a:pt x="3072" y="132"/>
                    </a:lnTo>
                    <a:lnTo>
                      <a:pt x="2916" y="132"/>
                    </a:lnTo>
                    <a:lnTo>
                      <a:pt x="2760" y="12"/>
                    </a:lnTo>
                    <a:lnTo>
                      <a:pt x="2556" y="24"/>
                    </a:lnTo>
                    <a:lnTo>
                      <a:pt x="2352" y="0"/>
                    </a:lnTo>
                    <a:lnTo>
                      <a:pt x="2280" y="60"/>
                    </a:lnTo>
                    <a:lnTo>
                      <a:pt x="2496" y="264"/>
                    </a:lnTo>
                    <a:lnTo>
                      <a:pt x="2604" y="384"/>
                    </a:lnTo>
                    <a:lnTo>
                      <a:pt x="2664" y="552"/>
                    </a:lnTo>
                    <a:lnTo>
                      <a:pt x="2664" y="732"/>
                    </a:lnTo>
                    <a:lnTo>
                      <a:pt x="2256" y="780"/>
                    </a:lnTo>
                    <a:lnTo>
                      <a:pt x="2028" y="816"/>
                    </a:lnTo>
                    <a:lnTo>
                      <a:pt x="1896" y="948"/>
                    </a:lnTo>
                    <a:close/>
                  </a:path>
                </a:pathLst>
              </a:custGeom>
              <a:solidFill>
                <a:srgbClr val="8FAADD"/>
              </a:solidFill>
              <a:ln w="3175"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1467" kern="0">
                  <a:solidFill>
                    <a:sysClr val="windowText" lastClr="000000"/>
                  </a:solidFill>
                  <a:latin typeface="Cambria" panose="02040503050406030204" pitchFamily="18" charset="0"/>
                </a:endParaRPr>
              </a:p>
            </p:txBody>
          </p:sp>
          <p:sp>
            <p:nvSpPr>
              <p:cNvPr id="20" name="Freeform 19"/>
              <p:cNvSpPr>
                <a:spLocks/>
              </p:cNvSpPr>
              <p:nvPr/>
            </p:nvSpPr>
            <p:spPr bwMode="auto">
              <a:xfrm>
                <a:off x="2251076" y="3422650"/>
                <a:ext cx="1625600" cy="1401762"/>
              </a:xfrm>
              <a:custGeom>
                <a:avLst/>
                <a:gdLst/>
                <a:ahLst/>
                <a:cxnLst>
                  <a:cxn ang="0">
                    <a:pos x="5112" y="1908"/>
                  </a:cxn>
                  <a:cxn ang="0">
                    <a:pos x="4752" y="2184"/>
                  </a:cxn>
                  <a:cxn ang="0">
                    <a:pos x="4164" y="2196"/>
                  </a:cxn>
                  <a:cxn ang="0">
                    <a:pos x="3876" y="2304"/>
                  </a:cxn>
                  <a:cxn ang="0">
                    <a:pos x="3828" y="2628"/>
                  </a:cxn>
                  <a:cxn ang="0">
                    <a:pos x="3876" y="3096"/>
                  </a:cxn>
                  <a:cxn ang="0">
                    <a:pos x="3252" y="3324"/>
                  </a:cxn>
                  <a:cxn ang="0">
                    <a:pos x="3228" y="3708"/>
                  </a:cxn>
                  <a:cxn ang="0">
                    <a:pos x="3024" y="3912"/>
                  </a:cxn>
                  <a:cxn ang="0">
                    <a:pos x="2760" y="3984"/>
                  </a:cxn>
                  <a:cxn ang="0">
                    <a:pos x="2352" y="4056"/>
                  </a:cxn>
                  <a:cxn ang="0">
                    <a:pos x="1860" y="4416"/>
                  </a:cxn>
                  <a:cxn ang="0">
                    <a:pos x="1464" y="3216"/>
                  </a:cxn>
                  <a:cxn ang="0">
                    <a:pos x="1140" y="3288"/>
                  </a:cxn>
                  <a:cxn ang="0">
                    <a:pos x="516" y="3132"/>
                  </a:cxn>
                  <a:cxn ang="0">
                    <a:pos x="96" y="3048"/>
                  </a:cxn>
                  <a:cxn ang="0">
                    <a:pos x="72" y="2736"/>
                  </a:cxn>
                  <a:cxn ang="0">
                    <a:pos x="300" y="1980"/>
                  </a:cxn>
                  <a:cxn ang="0">
                    <a:pos x="372" y="1620"/>
                  </a:cxn>
                  <a:cxn ang="0">
                    <a:pos x="828" y="1188"/>
                  </a:cxn>
                  <a:cxn ang="0">
                    <a:pos x="912" y="504"/>
                  </a:cxn>
                  <a:cxn ang="0">
                    <a:pos x="1200" y="0"/>
                  </a:cxn>
                  <a:cxn ang="0">
                    <a:pos x="1536" y="276"/>
                  </a:cxn>
                  <a:cxn ang="0">
                    <a:pos x="2052" y="300"/>
                  </a:cxn>
                  <a:cxn ang="0">
                    <a:pos x="2304" y="696"/>
                  </a:cxn>
                  <a:cxn ang="0">
                    <a:pos x="2628" y="612"/>
                  </a:cxn>
                  <a:cxn ang="0">
                    <a:pos x="3036" y="564"/>
                  </a:cxn>
                  <a:cxn ang="0">
                    <a:pos x="2868" y="840"/>
                  </a:cxn>
                  <a:cxn ang="0">
                    <a:pos x="2844" y="1272"/>
                  </a:cxn>
                  <a:cxn ang="0">
                    <a:pos x="3252" y="1476"/>
                  </a:cxn>
                  <a:cxn ang="0">
                    <a:pos x="3768" y="1632"/>
                  </a:cxn>
                  <a:cxn ang="0">
                    <a:pos x="4464" y="1824"/>
                  </a:cxn>
                  <a:cxn ang="0">
                    <a:pos x="5124" y="1692"/>
                  </a:cxn>
                </a:cxnLst>
                <a:rect l="0" t="0" r="r" b="b"/>
                <a:pathLst>
                  <a:path w="5124" h="4416">
                    <a:moveTo>
                      <a:pt x="5124" y="1692"/>
                    </a:moveTo>
                    <a:lnTo>
                      <a:pt x="5112" y="1908"/>
                    </a:lnTo>
                    <a:lnTo>
                      <a:pt x="4812" y="1944"/>
                    </a:lnTo>
                    <a:lnTo>
                      <a:pt x="4752" y="2184"/>
                    </a:lnTo>
                    <a:lnTo>
                      <a:pt x="4344" y="2244"/>
                    </a:lnTo>
                    <a:lnTo>
                      <a:pt x="4164" y="2196"/>
                    </a:lnTo>
                    <a:lnTo>
                      <a:pt x="3876" y="2148"/>
                    </a:lnTo>
                    <a:lnTo>
                      <a:pt x="3876" y="2304"/>
                    </a:lnTo>
                    <a:lnTo>
                      <a:pt x="3708" y="2496"/>
                    </a:lnTo>
                    <a:lnTo>
                      <a:pt x="3828" y="2628"/>
                    </a:lnTo>
                    <a:lnTo>
                      <a:pt x="3780" y="2856"/>
                    </a:lnTo>
                    <a:lnTo>
                      <a:pt x="3876" y="3096"/>
                    </a:lnTo>
                    <a:lnTo>
                      <a:pt x="3564" y="3180"/>
                    </a:lnTo>
                    <a:lnTo>
                      <a:pt x="3252" y="3324"/>
                    </a:lnTo>
                    <a:lnTo>
                      <a:pt x="3324" y="3600"/>
                    </a:lnTo>
                    <a:lnTo>
                      <a:pt x="3228" y="3708"/>
                    </a:lnTo>
                    <a:lnTo>
                      <a:pt x="3216" y="3864"/>
                    </a:lnTo>
                    <a:lnTo>
                      <a:pt x="3024" y="3912"/>
                    </a:lnTo>
                    <a:lnTo>
                      <a:pt x="2880" y="3936"/>
                    </a:lnTo>
                    <a:lnTo>
                      <a:pt x="2760" y="3984"/>
                    </a:lnTo>
                    <a:lnTo>
                      <a:pt x="2508" y="3972"/>
                    </a:lnTo>
                    <a:lnTo>
                      <a:pt x="2352" y="4056"/>
                    </a:lnTo>
                    <a:lnTo>
                      <a:pt x="2328" y="4260"/>
                    </a:lnTo>
                    <a:lnTo>
                      <a:pt x="1860" y="4416"/>
                    </a:lnTo>
                    <a:lnTo>
                      <a:pt x="1632" y="4344"/>
                    </a:lnTo>
                    <a:lnTo>
                      <a:pt x="1464" y="3216"/>
                    </a:lnTo>
                    <a:lnTo>
                      <a:pt x="1320" y="3192"/>
                    </a:lnTo>
                    <a:lnTo>
                      <a:pt x="1140" y="3288"/>
                    </a:lnTo>
                    <a:lnTo>
                      <a:pt x="612" y="3276"/>
                    </a:lnTo>
                    <a:lnTo>
                      <a:pt x="516" y="3132"/>
                    </a:lnTo>
                    <a:lnTo>
                      <a:pt x="288" y="3108"/>
                    </a:lnTo>
                    <a:lnTo>
                      <a:pt x="96" y="3048"/>
                    </a:lnTo>
                    <a:lnTo>
                      <a:pt x="0" y="2844"/>
                    </a:lnTo>
                    <a:lnTo>
                      <a:pt x="72" y="2736"/>
                    </a:lnTo>
                    <a:lnTo>
                      <a:pt x="48" y="2220"/>
                    </a:lnTo>
                    <a:lnTo>
                      <a:pt x="300" y="1980"/>
                    </a:lnTo>
                    <a:lnTo>
                      <a:pt x="504" y="1944"/>
                    </a:lnTo>
                    <a:lnTo>
                      <a:pt x="372" y="1620"/>
                    </a:lnTo>
                    <a:lnTo>
                      <a:pt x="636" y="1476"/>
                    </a:lnTo>
                    <a:lnTo>
                      <a:pt x="828" y="1188"/>
                    </a:lnTo>
                    <a:lnTo>
                      <a:pt x="876" y="888"/>
                    </a:lnTo>
                    <a:lnTo>
                      <a:pt x="912" y="504"/>
                    </a:lnTo>
                    <a:lnTo>
                      <a:pt x="1032" y="396"/>
                    </a:lnTo>
                    <a:lnTo>
                      <a:pt x="1200" y="0"/>
                    </a:lnTo>
                    <a:lnTo>
                      <a:pt x="1308" y="0"/>
                    </a:lnTo>
                    <a:lnTo>
                      <a:pt x="1536" y="276"/>
                    </a:lnTo>
                    <a:lnTo>
                      <a:pt x="1812" y="336"/>
                    </a:lnTo>
                    <a:lnTo>
                      <a:pt x="2052" y="300"/>
                    </a:lnTo>
                    <a:lnTo>
                      <a:pt x="2364" y="516"/>
                    </a:lnTo>
                    <a:lnTo>
                      <a:pt x="2304" y="696"/>
                    </a:lnTo>
                    <a:lnTo>
                      <a:pt x="2376" y="816"/>
                    </a:lnTo>
                    <a:lnTo>
                      <a:pt x="2628" y="612"/>
                    </a:lnTo>
                    <a:lnTo>
                      <a:pt x="2832" y="648"/>
                    </a:lnTo>
                    <a:lnTo>
                      <a:pt x="3036" y="564"/>
                    </a:lnTo>
                    <a:lnTo>
                      <a:pt x="3072" y="732"/>
                    </a:lnTo>
                    <a:lnTo>
                      <a:pt x="2868" y="840"/>
                    </a:lnTo>
                    <a:lnTo>
                      <a:pt x="2808" y="1044"/>
                    </a:lnTo>
                    <a:lnTo>
                      <a:pt x="2844" y="1272"/>
                    </a:lnTo>
                    <a:lnTo>
                      <a:pt x="3132" y="1452"/>
                    </a:lnTo>
                    <a:lnTo>
                      <a:pt x="3252" y="1476"/>
                    </a:lnTo>
                    <a:lnTo>
                      <a:pt x="3408" y="1632"/>
                    </a:lnTo>
                    <a:lnTo>
                      <a:pt x="3768" y="1632"/>
                    </a:lnTo>
                    <a:lnTo>
                      <a:pt x="3996" y="1800"/>
                    </a:lnTo>
                    <a:lnTo>
                      <a:pt x="4464" y="1824"/>
                    </a:lnTo>
                    <a:lnTo>
                      <a:pt x="4668" y="1680"/>
                    </a:lnTo>
                    <a:lnTo>
                      <a:pt x="5124" y="1692"/>
                    </a:lnTo>
                    <a:close/>
                  </a:path>
                </a:pathLst>
              </a:custGeom>
              <a:solidFill>
                <a:srgbClr val="203764"/>
              </a:solidFill>
              <a:ln w="3175" cmpd="sng">
                <a:solidFill>
                  <a:schemeClr val="tx1">
                    <a:lumMod val="85000"/>
                    <a:lumOff val="15000"/>
                  </a:schemeClr>
                </a:solidFill>
                <a:prstDash val="solid"/>
                <a:round/>
                <a:headEnd/>
                <a:tailEnd/>
              </a:ln>
              <a:effectLst>
                <a:outerShdw dir="6993903" algn="ctr" rotWithShape="0">
                  <a:srgbClr val="B2B2B2">
                    <a:alpha val="50000"/>
                  </a:srgbClr>
                </a:outerShdw>
              </a:effectLst>
            </p:spPr>
            <p:txBody>
              <a:bodyPr/>
              <a:lstStyle/>
              <a:p>
                <a:pPr fontAlgn="base">
                  <a:spcBef>
                    <a:spcPct val="0"/>
                  </a:spcBef>
                  <a:spcAft>
                    <a:spcPct val="0"/>
                  </a:spcAft>
                </a:pPr>
                <a:endParaRPr lang="zh-CN" altLang="en-US" sz="1467" b="1" kern="0">
                  <a:solidFill>
                    <a:srgbClr val="000000"/>
                  </a:solidFill>
                  <a:latin typeface="Cambria" panose="02040503050406030204" pitchFamily="18" charset="0"/>
                </a:endParaRPr>
              </a:p>
            </p:txBody>
          </p:sp>
          <p:sp>
            <p:nvSpPr>
              <p:cNvPr id="21" name="Freeform 20"/>
              <p:cNvSpPr>
                <a:spLocks/>
              </p:cNvSpPr>
              <p:nvPr/>
            </p:nvSpPr>
            <p:spPr bwMode="auto">
              <a:xfrm>
                <a:off x="3798888" y="4994275"/>
                <a:ext cx="1444625" cy="1450975"/>
              </a:xfrm>
              <a:custGeom>
                <a:avLst/>
                <a:gdLst/>
                <a:ahLst/>
                <a:cxnLst>
                  <a:cxn ang="0">
                    <a:pos x="2467" y="137"/>
                  </a:cxn>
                  <a:cxn ang="0">
                    <a:pos x="2258" y="110"/>
                  </a:cxn>
                  <a:cxn ang="0">
                    <a:pos x="2166" y="28"/>
                  </a:cxn>
                  <a:cxn ang="0">
                    <a:pos x="1984" y="92"/>
                  </a:cxn>
                  <a:cxn ang="0">
                    <a:pos x="1828" y="83"/>
                  </a:cxn>
                  <a:cxn ang="0">
                    <a:pos x="1773" y="0"/>
                  </a:cxn>
                  <a:cxn ang="0">
                    <a:pos x="1600" y="37"/>
                  </a:cxn>
                  <a:cxn ang="0">
                    <a:pos x="1581" y="138"/>
                  </a:cxn>
                  <a:cxn ang="0">
                    <a:pos x="1380" y="293"/>
                  </a:cxn>
                  <a:cxn ang="0">
                    <a:pos x="1124" y="366"/>
                  </a:cxn>
                  <a:cxn ang="0">
                    <a:pos x="1024" y="458"/>
                  </a:cxn>
                  <a:cxn ang="0">
                    <a:pos x="868" y="896"/>
                  </a:cxn>
                  <a:cxn ang="0">
                    <a:pos x="603" y="1088"/>
                  </a:cxn>
                  <a:cxn ang="0">
                    <a:pos x="54" y="3904"/>
                  </a:cxn>
                  <a:cxn ang="0">
                    <a:pos x="0" y="4508"/>
                  </a:cxn>
                  <a:cxn ang="0">
                    <a:pos x="484" y="4499"/>
                  </a:cxn>
                  <a:cxn ang="0">
                    <a:pos x="777" y="4572"/>
                  </a:cxn>
                  <a:cxn ang="0">
                    <a:pos x="2404" y="4151"/>
                  </a:cxn>
                  <a:cxn ang="0">
                    <a:pos x="2587" y="3932"/>
                  </a:cxn>
                  <a:cxn ang="0">
                    <a:pos x="2413" y="3776"/>
                  </a:cxn>
                  <a:cxn ang="0">
                    <a:pos x="2550" y="3557"/>
                  </a:cxn>
                  <a:cxn ang="0">
                    <a:pos x="2587" y="3237"/>
                  </a:cxn>
                  <a:cxn ang="0">
                    <a:pos x="2486" y="3027"/>
                  </a:cxn>
                  <a:cxn ang="0">
                    <a:pos x="2678" y="2414"/>
                  </a:cxn>
                  <a:cxn ang="0">
                    <a:pos x="2852" y="2378"/>
                  </a:cxn>
                  <a:cxn ang="0">
                    <a:pos x="3072" y="2048"/>
                  </a:cxn>
                  <a:cxn ang="0">
                    <a:pos x="3218" y="1957"/>
                  </a:cxn>
                  <a:cxn ang="0">
                    <a:pos x="3373" y="1847"/>
                  </a:cxn>
                  <a:cxn ang="0">
                    <a:pos x="3492" y="1875"/>
                  </a:cxn>
                  <a:cxn ang="0">
                    <a:pos x="3501" y="1994"/>
                  </a:cxn>
                  <a:cxn ang="0">
                    <a:pos x="3849" y="2039"/>
                  </a:cxn>
                  <a:cxn ang="0">
                    <a:pos x="4553" y="1856"/>
                  </a:cxn>
                  <a:cxn ang="0">
                    <a:pos x="4461" y="1719"/>
                  </a:cxn>
                  <a:cxn ang="0">
                    <a:pos x="4288" y="1701"/>
                  </a:cxn>
                  <a:cxn ang="0">
                    <a:pos x="4205" y="1536"/>
                  </a:cxn>
                  <a:cxn ang="0">
                    <a:pos x="3812" y="1445"/>
                  </a:cxn>
                  <a:cxn ang="0">
                    <a:pos x="3849" y="1207"/>
                  </a:cxn>
                  <a:cxn ang="0">
                    <a:pos x="3748" y="1171"/>
                  </a:cxn>
                  <a:cxn ang="0">
                    <a:pos x="3629" y="1216"/>
                  </a:cxn>
                  <a:cxn ang="0">
                    <a:pos x="3392" y="1235"/>
                  </a:cxn>
                  <a:cxn ang="0">
                    <a:pos x="3200" y="1043"/>
                  </a:cxn>
                  <a:cxn ang="0">
                    <a:pos x="2852" y="1107"/>
                  </a:cxn>
                  <a:cxn ang="0">
                    <a:pos x="2587" y="1290"/>
                  </a:cxn>
                  <a:cxn ang="0">
                    <a:pos x="2404" y="1262"/>
                  </a:cxn>
                  <a:cxn ang="0">
                    <a:pos x="2358" y="1052"/>
                  </a:cxn>
                  <a:cxn ang="0">
                    <a:pos x="2587" y="906"/>
                  </a:cxn>
                  <a:cxn ang="0">
                    <a:pos x="2596" y="485"/>
                  </a:cxn>
                  <a:cxn ang="0">
                    <a:pos x="2697" y="293"/>
                  </a:cxn>
                  <a:cxn ang="0">
                    <a:pos x="2467" y="137"/>
                  </a:cxn>
                </a:cxnLst>
                <a:rect l="0" t="0" r="r" b="b"/>
                <a:pathLst>
                  <a:path w="4553" h="4572">
                    <a:moveTo>
                      <a:pt x="2467" y="137"/>
                    </a:moveTo>
                    <a:lnTo>
                      <a:pt x="2258" y="110"/>
                    </a:lnTo>
                    <a:lnTo>
                      <a:pt x="2166" y="28"/>
                    </a:lnTo>
                    <a:lnTo>
                      <a:pt x="1984" y="92"/>
                    </a:lnTo>
                    <a:lnTo>
                      <a:pt x="1828" y="83"/>
                    </a:lnTo>
                    <a:lnTo>
                      <a:pt x="1773" y="0"/>
                    </a:lnTo>
                    <a:lnTo>
                      <a:pt x="1600" y="37"/>
                    </a:lnTo>
                    <a:lnTo>
                      <a:pt x="1581" y="138"/>
                    </a:lnTo>
                    <a:lnTo>
                      <a:pt x="1380" y="293"/>
                    </a:lnTo>
                    <a:lnTo>
                      <a:pt x="1124" y="366"/>
                    </a:lnTo>
                    <a:lnTo>
                      <a:pt x="1024" y="458"/>
                    </a:lnTo>
                    <a:lnTo>
                      <a:pt x="868" y="896"/>
                    </a:lnTo>
                    <a:lnTo>
                      <a:pt x="603" y="1088"/>
                    </a:lnTo>
                    <a:lnTo>
                      <a:pt x="54" y="3904"/>
                    </a:lnTo>
                    <a:lnTo>
                      <a:pt x="0" y="4508"/>
                    </a:lnTo>
                    <a:lnTo>
                      <a:pt x="484" y="4499"/>
                    </a:lnTo>
                    <a:lnTo>
                      <a:pt x="777" y="4572"/>
                    </a:lnTo>
                    <a:lnTo>
                      <a:pt x="2404" y="4151"/>
                    </a:lnTo>
                    <a:lnTo>
                      <a:pt x="2587" y="3932"/>
                    </a:lnTo>
                    <a:lnTo>
                      <a:pt x="2413" y="3776"/>
                    </a:lnTo>
                    <a:lnTo>
                      <a:pt x="2550" y="3557"/>
                    </a:lnTo>
                    <a:lnTo>
                      <a:pt x="2587" y="3237"/>
                    </a:lnTo>
                    <a:lnTo>
                      <a:pt x="2486" y="3027"/>
                    </a:lnTo>
                    <a:lnTo>
                      <a:pt x="2678" y="2414"/>
                    </a:lnTo>
                    <a:lnTo>
                      <a:pt x="2852" y="2378"/>
                    </a:lnTo>
                    <a:lnTo>
                      <a:pt x="3072" y="2048"/>
                    </a:lnTo>
                    <a:lnTo>
                      <a:pt x="3218" y="1957"/>
                    </a:lnTo>
                    <a:lnTo>
                      <a:pt x="3373" y="1847"/>
                    </a:lnTo>
                    <a:lnTo>
                      <a:pt x="3492" y="1875"/>
                    </a:lnTo>
                    <a:lnTo>
                      <a:pt x="3501" y="1994"/>
                    </a:lnTo>
                    <a:lnTo>
                      <a:pt x="3849" y="2039"/>
                    </a:lnTo>
                    <a:lnTo>
                      <a:pt x="4553" y="1856"/>
                    </a:lnTo>
                    <a:lnTo>
                      <a:pt x="4461" y="1719"/>
                    </a:lnTo>
                    <a:lnTo>
                      <a:pt x="4288" y="1701"/>
                    </a:lnTo>
                    <a:lnTo>
                      <a:pt x="4205" y="1536"/>
                    </a:lnTo>
                    <a:lnTo>
                      <a:pt x="3812" y="1445"/>
                    </a:lnTo>
                    <a:lnTo>
                      <a:pt x="3849" y="1207"/>
                    </a:lnTo>
                    <a:lnTo>
                      <a:pt x="3748" y="1171"/>
                    </a:lnTo>
                    <a:lnTo>
                      <a:pt x="3629" y="1216"/>
                    </a:lnTo>
                    <a:lnTo>
                      <a:pt x="3392" y="1235"/>
                    </a:lnTo>
                    <a:lnTo>
                      <a:pt x="3200" y="1043"/>
                    </a:lnTo>
                    <a:lnTo>
                      <a:pt x="2852" y="1107"/>
                    </a:lnTo>
                    <a:lnTo>
                      <a:pt x="2587" y="1290"/>
                    </a:lnTo>
                    <a:lnTo>
                      <a:pt x="2404" y="1262"/>
                    </a:lnTo>
                    <a:lnTo>
                      <a:pt x="2358" y="1052"/>
                    </a:lnTo>
                    <a:lnTo>
                      <a:pt x="2587" y="906"/>
                    </a:lnTo>
                    <a:lnTo>
                      <a:pt x="2596" y="485"/>
                    </a:lnTo>
                    <a:lnTo>
                      <a:pt x="2697" y="293"/>
                    </a:lnTo>
                    <a:lnTo>
                      <a:pt x="2467" y="137"/>
                    </a:lnTo>
                    <a:close/>
                  </a:path>
                </a:pathLst>
              </a:custGeom>
              <a:solidFill>
                <a:srgbClr val="2F5597"/>
              </a:solidFill>
              <a:ln w="3175"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1467" kern="0">
                  <a:solidFill>
                    <a:sysClr val="windowText" lastClr="000000"/>
                  </a:solidFill>
                  <a:latin typeface="Cambria" panose="02040503050406030204" pitchFamily="18" charset="0"/>
                </a:endParaRPr>
              </a:p>
            </p:txBody>
          </p:sp>
          <p:sp>
            <p:nvSpPr>
              <p:cNvPr id="22" name="Freeform 21"/>
              <p:cNvSpPr>
                <a:spLocks/>
              </p:cNvSpPr>
              <p:nvPr/>
            </p:nvSpPr>
            <p:spPr bwMode="auto">
              <a:xfrm>
                <a:off x="4546600" y="4686300"/>
                <a:ext cx="804863" cy="795337"/>
              </a:xfrm>
              <a:custGeom>
                <a:avLst/>
                <a:gdLst/>
                <a:ahLst/>
                <a:cxnLst>
                  <a:cxn ang="0">
                    <a:pos x="109" y="1107"/>
                  </a:cxn>
                  <a:cxn ang="0">
                    <a:pos x="330" y="724"/>
                  </a:cxn>
                  <a:cxn ang="0">
                    <a:pos x="549" y="641"/>
                  </a:cxn>
                  <a:cxn ang="0">
                    <a:pos x="622" y="714"/>
                  </a:cxn>
                  <a:cxn ang="0">
                    <a:pos x="915" y="394"/>
                  </a:cxn>
                  <a:cxn ang="0">
                    <a:pos x="933" y="221"/>
                  </a:cxn>
                  <a:cxn ang="0">
                    <a:pos x="1077" y="0"/>
                  </a:cxn>
                  <a:cxn ang="0">
                    <a:pos x="1141" y="155"/>
                  </a:cxn>
                  <a:cxn ang="0">
                    <a:pos x="1362" y="158"/>
                  </a:cxn>
                  <a:cxn ang="0">
                    <a:pos x="1485" y="239"/>
                  </a:cxn>
                  <a:cxn ang="0">
                    <a:pos x="1636" y="246"/>
                  </a:cxn>
                  <a:cxn ang="0">
                    <a:pos x="1653" y="551"/>
                  </a:cxn>
                  <a:cxn ang="0">
                    <a:pos x="1702" y="660"/>
                  </a:cxn>
                  <a:cxn ang="0">
                    <a:pos x="1674" y="788"/>
                  </a:cxn>
                  <a:cxn ang="0">
                    <a:pos x="1984" y="890"/>
                  </a:cxn>
                  <a:cxn ang="0">
                    <a:pos x="1809" y="1053"/>
                  </a:cxn>
                  <a:cxn ang="0">
                    <a:pos x="1518" y="1512"/>
                  </a:cxn>
                  <a:cxn ang="0">
                    <a:pos x="1663" y="1703"/>
                  </a:cxn>
                  <a:cxn ang="0">
                    <a:pos x="2139" y="1535"/>
                  </a:cxn>
                  <a:cxn ang="0">
                    <a:pos x="2314" y="1665"/>
                  </a:cxn>
                  <a:cxn ang="0">
                    <a:pos x="2463" y="1649"/>
                  </a:cxn>
                  <a:cxn ang="0">
                    <a:pos x="2532" y="1806"/>
                  </a:cxn>
                  <a:cxn ang="0">
                    <a:pos x="2386" y="2031"/>
                  </a:cxn>
                  <a:cxn ang="0">
                    <a:pos x="2496" y="2151"/>
                  </a:cxn>
                  <a:cxn ang="0">
                    <a:pos x="2368" y="2351"/>
                  </a:cxn>
                  <a:cxn ang="0">
                    <a:pos x="2204" y="2351"/>
                  </a:cxn>
                  <a:cxn ang="0">
                    <a:pos x="2094" y="2488"/>
                  </a:cxn>
                  <a:cxn ang="0">
                    <a:pos x="1847" y="2506"/>
                  </a:cxn>
                  <a:cxn ang="0">
                    <a:pos x="1454" y="2415"/>
                  </a:cxn>
                  <a:cxn ang="0">
                    <a:pos x="1491" y="2177"/>
                  </a:cxn>
                  <a:cxn ang="0">
                    <a:pos x="1390" y="2141"/>
                  </a:cxn>
                  <a:cxn ang="0">
                    <a:pos x="1271" y="2186"/>
                  </a:cxn>
                  <a:cxn ang="0">
                    <a:pos x="1034" y="2205"/>
                  </a:cxn>
                  <a:cxn ang="0">
                    <a:pos x="842" y="2013"/>
                  </a:cxn>
                  <a:cxn ang="0">
                    <a:pos x="494" y="2077"/>
                  </a:cxn>
                  <a:cxn ang="0">
                    <a:pos x="229" y="2260"/>
                  </a:cxn>
                  <a:cxn ang="0">
                    <a:pos x="46" y="2232"/>
                  </a:cxn>
                  <a:cxn ang="0">
                    <a:pos x="0" y="2022"/>
                  </a:cxn>
                  <a:cxn ang="0">
                    <a:pos x="229" y="1876"/>
                  </a:cxn>
                  <a:cxn ang="0">
                    <a:pos x="238" y="1455"/>
                  </a:cxn>
                  <a:cxn ang="0">
                    <a:pos x="339" y="1263"/>
                  </a:cxn>
                  <a:cxn ang="0">
                    <a:pos x="109" y="1107"/>
                  </a:cxn>
                </a:cxnLst>
                <a:rect l="0" t="0" r="r" b="b"/>
                <a:pathLst>
                  <a:path w="2532" h="2506">
                    <a:moveTo>
                      <a:pt x="109" y="1107"/>
                    </a:moveTo>
                    <a:lnTo>
                      <a:pt x="330" y="724"/>
                    </a:lnTo>
                    <a:lnTo>
                      <a:pt x="549" y="641"/>
                    </a:lnTo>
                    <a:lnTo>
                      <a:pt x="622" y="714"/>
                    </a:lnTo>
                    <a:lnTo>
                      <a:pt x="915" y="394"/>
                    </a:lnTo>
                    <a:lnTo>
                      <a:pt x="933" y="221"/>
                    </a:lnTo>
                    <a:lnTo>
                      <a:pt x="1077" y="0"/>
                    </a:lnTo>
                    <a:lnTo>
                      <a:pt x="1141" y="155"/>
                    </a:lnTo>
                    <a:lnTo>
                      <a:pt x="1362" y="158"/>
                    </a:lnTo>
                    <a:lnTo>
                      <a:pt x="1485" y="239"/>
                    </a:lnTo>
                    <a:lnTo>
                      <a:pt x="1636" y="246"/>
                    </a:lnTo>
                    <a:lnTo>
                      <a:pt x="1653" y="551"/>
                    </a:lnTo>
                    <a:lnTo>
                      <a:pt x="1702" y="660"/>
                    </a:lnTo>
                    <a:lnTo>
                      <a:pt x="1674" y="788"/>
                    </a:lnTo>
                    <a:lnTo>
                      <a:pt x="1984" y="890"/>
                    </a:lnTo>
                    <a:lnTo>
                      <a:pt x="1809" y="1053"/>
                    </a:lnTo>
                    <a:lnTo>
                      <a:pt x="1518" y="1512"/>
                    </a:lnTo>
                    <a:lnTo>
                      <a:pt x="1663" y="1703"/>
                    </a:lnTo>
                    <a:lnTo>
                      <a:pt x="2139" y="1535"/>
                    </a:lnTo>
                    <a:lnTo>
                      <a:pt x="2314" y="1665"/>
                    </a:lnTo>
                    <a:lnTo>
                      <a:pt x="2463" y="1649"/>
                    </a:lnTo>
                    <a:lnTo>
                      <a:pt x="2532" y="1806"/>
                    </a:lnTo>
                    <a:lnTo>
                      <a:pt x="2386" y="2031"/>
                    </a:lnTo>
                    <a:lnTo>
                      <a:pt x="2496" y="2151"/>
                    </a:lnTo>
                    <a:lnTo>
                      <a:pt x="2368" y="2351"/>
                    </a:lnTo>
                    <a:lnTo>
                      <a:pt x="2204" y="2351"/>
                    </a:lnTo>
                    <a:lnTo>
                      <a:pt x="2094" y="2488"/>
                    </a:lnTo>
                    <a:lnTo>
                      <a:pt x="1847" y="2506"/>
                    </a:lnTo>
                    <a:lnTo>
                      <a:pt x="1454" y="2415"/>
                    </a:lnTo>
                    <a:lnTo>
                      <a:pt x="1491" y="2177"/>
                    </a:lnTo>
                    <a:lnTo>
                      <a:pt x="1390" y="2141"/>
                    </a:lnTo>
                    <a:lnTo>
                      <a:pt x="1271" y="2186"/>
                    </a:lnTo>
                    <a:lnTo>
                      <a:pt x="1034" y="2205"/>
                    </a:lnTo>
                    <a:lnTo>
                      <a:pt x="842" y="2013"/>
                    </a:lnTo>
                    <a:lnTo>
                      <a:pt x="494" y="2077"/>
                    </a:lnTo>
                    <a:lnTo>
                      <a:pt x="229" y="2260"/>
                    </a:lnTo>
                    <a:lnTo>
                      <a:pt x="46" y="2232"/>
                    </a:lnTo>
                    <a:lnTo>
                      <a:pt x="0" y="2022"/>
                    </a:lnTo>
                    <a:lnTo>
                      <a:pt x="229" y="1876"/>
                    </a:lnTo>
                    <a:lnTo>
                      <a:pt x="238" y="1455"/>
                    </a:lnTo>
                    <a:lnTo>
                      <a:pt x="339" y="1263"/>
                    </a:lnTo>
                    <a:lnTo>
                      <a:pt x="109" y="1107"/>
                    </a:lnTo>
                    <a:close/>
                  </a:path>
                </a:pathLst>
              </a:custGeom>
              <a:solidFill>
                <a:schemeClr val="bg1"/>
              </a:solidFill>
              <a:ln w="3175"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1467" kern="0">
                  <a:solidFill>
                    <a:sysClr val="windowText" lastClr="000000"/>
                  </a:solidFill>
                  <a:latin typeface="Cambria" panose="02040503050406030204" pitchFamily="18" charset="0"/>
                </a:endParaRPr>
              </a:p>
            </p:txBody>
          </p:sp>
          <p:sp>
            <p:nvSpPr>
              <p:cNvPr id="23" name="Freeform 22"/>
              <p:cNvSpPr>
                <a:spLocks/>
              </p:cNvSpPr>
              <p:nvPr/>
            </p:nvSpPr>
            <p:spPr bwMode="auto">
              <a:xfrm>
                <a:off x="4140200" y="4611688"/>
                <a:ext cx="801688" cy="498475"/>
              </a:xfrm>
              <a:custGeom>
                <a:avLst/>
                <a:gdLst/>
                <a:ahLst/>
                <a:cxnLst>
                  <a:cxn ang="0">
                    <a:pos x="186" y="299"/>
                  </a:cxn>
                  <a:cxn ang="0">
                    <a:pos x="0" y="671"/>
                  </a:cxn>
                  <a:cxn ang="0">
                    <a:pos x="156" y="1187"/>
                  </a:cxn>
                  <a:cxn ang="0">
                    <a:pos x="48" y="1574"/>
                  </a:cxn>
                  <a:cxn ang="0">
                    <a:pos x="306" y="1501"/>
                  </a:cxn>
                  <a:cxn ang="0">
                    <a:pos x="504" y="1346"/>
                  </a:cxn>
                  <a:cxn ang="0">
                    <a:pos x="522" y="1244"/>
                  </a:cxn>
                  <a:cxn ang="0">
                    <a:pos x="699" y="1204"/>
                  </a:cxn>
                  <a:cxn ang="0">
                    <a:pos x="753" y="1291"/>
                  </a:cxn>
                  <a:cxn ang="0">
                    <a:pos x="908" y="1297"/>
                  </a:cxn>
                  <a:cxn ang="0">
                    <a:pos x="1089" y="1234"/>
                  </a:cxn>
                  <a:cxn ang="0">
                    <a:pos x="1185" y="1318"/>
                  </a:cxn>
                  <a:cxn ang="0">
                    <a:pos x="1391" y="1345"/>
                  </a:cxn>
                  <a:cxn ang="0">
                    <a:pos x="1614" y="958"/>
                  </a:cxn>
                  <a:cxn ang="0">
                    <a:pos x="1832" y="878"/>
                  </a:cxn>
                  <a:cxn ang="0">
                    <a:pos x="1905" y="949"/>
                  </a:cxn>
                  <a:cxn ang="0">
                    <a:pos x="2198" y="629"/>
                  </a:cxn>
                  <a:cxn ang="0">
                    <a:pos x="2214" y="458"/>
                  </a:cxn>
                  <a:cxn ang="0">
                    <a:pos x="2361" y="235"/>
                  </a:cxn>
                  <a:cxn ang="0">
                    <a:pos x="2474" y="200"/>
                  </a:cxn>
                  <a:cxn ang="0">
                    <a:pos x="2529" y="100"/>
                  </a:cxn>
                  <a:cxn ang="0">
                    <a:pos x="2424" y="46"/>
                  </a:cxn>
                  <a:cxn ang="0">
                    <a:pos x="2064" y="100"/>
                  </a:cxn>
                  <a:cxn ang="0">
                    <a:pos x="1823" y="128"/>
                  </a:cxn>
                  <a:cxn ang="0">
                    <a:pos x="1658" y="0"/>
                  </a:cxn>
                  <a:cxn ang="0">
                    <a:pos x="1393" y="100"/>
                  </a:cxn>
                  <a:cxn ang="0">
                    <a:pos x="1329" y="301"/>
                  </a:cxn>
                  <a:cxn ang="0">
                    <a:pos x="1137" y="310"/>
                  </a:cxn>
                  <a:cxn ang="0">
                    <a:pos x="1183" y="192"/>
                  </a:cxn>
                  <a:cxn ang="0">
                    <a:pos x="1009" y="155"/>
                  </a:cxn>
                  <a:cxn ang="0">
                    <a:pos x="753" y="329"/>
                  </a:cxn>
                  <a:cxn ang="0">
                    <a:pos x="497" y="228"/>
                  </a:cxn>
                  <a:cxn ang="0">
                    <a:pos x="333" y="329"/>
                  </a:cxn>
                  <a:cxn ang="0">
                    <a:pos x="186" y="299"/>
                  </a:cxn>
                </a:cxnLst>
                <a:rect l="0" t="0" r="r" b="b"/>
                <a:pathLst>
                  <a:path w="2529" h="1574">
                    <a:moveTo>
                      <a:pt x="186" y="299"/>
                    </a:moveTo>
                    <a:lnTo>
                      <a:pt x="0" y="671"/>
                    </a:lnTo>
                    <a:lnTo>
                      <a:pt x="156" y="1187"/>
                    </a:lnTo>
                    <a:lnTo>
                      <a:pt x="48" y="1574"/>
                    </a:lnTo>
                    <a:lnTo>
                      <a:pt x="306" y="1501"/>
                    </a:lnTo>
                    <a:lnTo>
                      <a:pt x="504" y="1346"/>
                    </a:lnTo>
                    <a:lnTo>
                      <a:pt x="522" y="1244"/>
                    </a:lnTo>
                    <a:lnTo>
                      <a:pt x="699" y="1204"/>
                    </a:lnTo>
                    <a:lnTo>
                      <a:pt x="753" y="1291"/>
                    </a:lnTo>
                    <a:lnTo>
                      <a:pt x="908" y="1297"/>
                    </a:lnTo>
                    <a:lnTo>
                      <a:pt x="1089" y="1234"/>
                    </a:lnTo>
                    <a:lnTo>
                      <a:pt x="1185" y="1318"/>
                    </a:lnTo>
                    <a:lnTo>
                      <a:pt x="1391" y="1345"/>
                    </a:lnTo>
                    <a:lnTo>
                      <a:pt x="1614" y="958"/>
                    </a:lnTo>
                    <a:lnTo>
                      <a:pt x="1832" y="878"/>
                    </a:lnTo>
                    <a:lnTo>
                      <a:pt x="1905" y="949"/>
                    </a:lnTo>
                    <a:lnTo>
                      <a:pt x="2198" y="629"/>
                    </a:lnTo>
                    <a:lnTo>
                      <a:pt x="2214" y="458"/>
                    </a:lnTo>
                    <a:lnTo>
                      <a:pt x="2361" y="235"/>
                    </a:lnTo>
                    <a:lnTo>
                      <a:pt x="2474" y="200"/>
                    </a:lnTo>
                    <a:lnTo>
                      <a:pt x="2529" y="100"/>
                    </a:lnTo>
                    <a:lnTo>
                      <a:pt x="2424" y="46"/>
                    </a:lnTo>
                    <a:lnTo>
                      <a:pt x="2064" y="100"/>
                    </a:lnTo>
                    <a:lnTo>
                      <a:pt x="1823" y="128"/>
                    </a:lnTo>
                    <a:lnTo>
                      <a:pt x="1658" y="0"/>
                    </a:lnTo>
                    <a:lnTo>
                      <a:pt x="1393" y="100"/>
                    </a:lnTo>
                    <a:lnTo>
                      <a:pt x="1329" y="301"/>
                    </a:lnTo>
                    <a:lnTo>
                      <a:pt x="1137" y="310"/>
                    </a:lnTo>
                    <a:lnTo>
                      <a:pt x="1183" y="192"/>
                    </a:lnTo>
                    <a:lnTo>
                      <a:pt x="1009" y="155"/>
                    </a:lnTo>
                    <a:lnTo>
                      <a:pt x="753" y="329"/>
                    </a:lnTo>
                    <a:lnTo>
                      <a:pt x="497" y="228"/>
                    </a:lnTo>
                    <a:lnTo>
                      <a:pt x="333" y="329"/>
                    </a:lnTo>
                    <a:lnTo>
                      <a:pt x="186" y="299"/>
                    </a:lnTo>
                    <a:close/>
                  </a:path>
                </a:pathLst>
              </a:custGeom>
              <a:solidFill>
                <a:schemeClr val="bg1"/>
              </a:solidFill>
              <a:ln w="3175"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1467" kern="0">
                  <a:solidFill>
                    <a:sysClr val="windowText" lastClr="000000"/>
                  </a:solidFill>
                  <a:latin typeface="Cambria" panose="02040503050406030204" pitchFamily="18" charset="0"/>
                </a:endParaRPr>
              </a:p>
            </p:txBody>
          </p:sp>
          <p:sp>
            <p:nvSpPr>
              <p:cNvPr id="24" name="Freeform 23"/>
              <p:cNvSpPr>
                <a:spLocks/>
              </p:cNvSpPr>
              <p:nvPr/>
            </p:nvSpPr>
            <p:spPr bwMode="auto">
              <a:xfrm>
                <a:off x="4178300" y="4073525"/>
                <a:ext cx="893763" cy="641350"/>
              </a:xfrm>
              <a:custGeom>
                <a:avLst/>
                <a:gdLst/>
                <a:ahLst/>
                <a:cxnLst>
                  <a:cxn ang="0">
                    <a:pos x="63" y="1993"/>
                  </a:cxn>
                  <a:cxn ang="0">
                    <a:pos x="141" y="1801"/>
                  </a:cxn>
                  <a:cxn ang="0">
                    <a:pos x="0" y="1570"/>
                  </a:cxn>
                  <a:cxn ang="0">
                    <a:pos x="129" y="1549"/>
                  </a:cxn>
                  <a:cxn ang="0">
                    <a:pos x="177" y="1428"/>
                  </a:cxn>
                  <a:cxn ang="0">
                    <a:pos x="321" y="1324"/>
                  </a:cxn>
                  <a:cxn ang="0">
                    <a:pos x="332" y="1006"/>
                  </a:cxn>
                  <a:cxn ang="0">
                    <a:pos x="191" y="840"/>
                  </a:cxn>
                  <a:cxn ang="0">
                    <a:pos x="368" y="697"/>
                  </a:cxn>
                  <a:cxn ang="0">
                    <a:pos x="309" y="424"/>
                  </a:cxn>
                  <a:cxn ang="0">
                    <a:pos x="381" y="169"/>
                  </a:cxn>
                  <a:cxn ang="0">
                    <a:pos x="692" y="121"/>
                  </a:cxn>
                  <a:cxn ang="0">
                    <a:pos x="921" y="157"/>
                  </a:cxn>
                  <a:cxn ang="0">
                    <a:pos x="1050" y="85"/>
                  </a:cxn>
                  <a:cxn ang="0">
                    <a:pos x="1713" y="0"/>
                  </a:cxn>
                  <a:cxn ang="0">
                    <a:pos x="1784" y="21"/>
                  </a:cxn>
                  <a:cxn ang="0">
                    <a:pos x="1725" y="493"/>
                  </a:cxn>
                  <a:cxn ang="0">
                    <a:pos x="1821" y="589"/>
                  </a:cxn>
                  <a:cxn ang="0">
                    <a:pos x="1809" y="709"/>
                  </a:cxn>
                  <a:cxn ang="0">
                    <a:pos x="2241" y="721"/>
                  </a:cxn>
                  <a:cxn ang="0">
                    <a:pos x="2495" y="616"/>
                  </a:cxn>
                  <a:cxn ang="0">
                    <a:pos x="2814" y="888"/>
                  </a:cxn>
                  <a:cxn ang="0">
                    <a:pos x="2796" y="1006"/>
                  </a:cxn>
                  <a:cxn ang="0">
                    <a:pos x="2229" y="1246"/>
                  </a:cxn>
                  <a:cxn ang="0">
                    <a:pos x="2157" y="1335"/>
                  </a:cxn>
                  <a:cxn ang="0">
                    <a:pos x="2210" y="1438"/>
                  </a:cxn>
                  <a:cxn ang="0">
                    <a:pos x="2157" y="1537"/>
                  </a:cxn>
                  <a:cxn ang="0">
                    <a:pos x="1902" y="1612"/>
                  </a:cxn>
                  <a:cxn ang="0">
                    <a:pos x="1944" y="1792"/>
                  </a:cxn>
                  <a:cxn ang="0">
                    <a:pos x="1700" y="1822"/>
                  </a:cxn>
                  <a:cxn ang="0">
                    <a:pos x="1535" y="1694"/>
                  </a:cxn>
                  <a:cxn ang="0">
                    <a:pos x="1270" y="1794"/>
                  </a:cxn>
                  <a:cxn ang="0">
                    <a:pos x="1206" y="1995"/>
                  </a:cxn>
                  <a:cxn ang="0">
                    <a:pos x="1014" y="2004"/>
                  </a:cxn>
                  <a:cxn ang="0">
                    <a:pos x="1060" y="1886"/>
                  </a:cxn>
                  <a:cxn ang="0">
                    <a:pos x="886" y="1849"/>
                  </a:cxn>
                  <a:cxn ang="0">
                    <a:pos x="630" y="2023"/>
                  </a:cxn>
                  <a:cxn ang="0">
                    <a:pos x="374" y="1922"/>
                  </a:cxn>
                  <a:cxn ang="0">
                    <a:pos x="210" y="2023"/>
                  </a:cxn>
                  <a:cxn ang="0">
                    <a:pos x="63" y="1993"/>
                  </a:cxn>
                </a:cxnLst>
                <a:rect l="0" t="0" r="r" b="b"/>
                <a:pathLst>
                  <a:path w="2814" h="2023">
                    <a:moveTo>
                      <a:pt x="63" y="1993"/>
                    </a:moveTo>
                    <a:lnTo>
                      <a:pt x="141" y="1801"/>
                    </a:lnTo>
                    <a:lnTo>
                      <a:pt x="0" y="1570"/>
                    </a:lnTo>
                    <a:lnTo>
                      <a:pt x="129" y="1549"/>
                    </a:lnTo>
                    <a:lnTo>
                      <a:pt x="177" y="1428"/>
                    </a:lnTo>
                    <a:lnTo>
                      <a:pt x="321" y="1324"/>
                    </a:lnTo>
                    <a:lnTo>
                      <a:pt x="332" y="1006"/>
                    </a:lnTo>
                    <a:lnTo>
                      <a:pt x="191" y="840"/>
                    </a:lnTo>
                    <a:lnTo>
                      <a:pt x="368" y="697"/>
                    </a:lnTo>
                    <a:lnTo>
                      <a:pt x="309" y="424"/>
                    </a:lnTo>
                    <a:lnTo>
                      <a:pt x="381" y="169"/>
                    </a:lnTo>
                    <a:lnTo>
                      <a:pt x="692" y="121"/>
                    </a:lnTo>
                    <a:lnTo>
                      <a:pt x="921" y="157"/>
                    </a:lnTo>
                    <a:lnTo>
                      <a:pt x="1050" y="85"/>
                    </a:lnTo>
                    <a:lnTo>
                      <a:pt x="1713" y="0"/>
                    </a:lnTo>
                    <a:lnTo>
                      <a:pt x="1784" y="21"/>
                    </a:lnTo>
                    <a:lnTo>
                      <a:pt x="1725" y="493"/>
                    </a:lnTo>
                    <a:lnTo>
                      <a:pt x="1821" y="589"/>
                    </a:lnTo>
                    <a:lnTo>
                      <a:pt x="1809" y="709"/>
                    </a:lnTo>
                    <a:lnTo>
                      <a:pt x="2241" y="721"/>
                    </a:lnTo>
                    <a:lnTo>
                      <a:pt x="2495" y="616"/>
                    </a:lnTo>
                    <a:lnTo>
                      <a:pt x="2814" y="888"/>
                    </a:lnTo>
                    <a:lnTo>
                      <a:pt x="2796" y="1006"/>
                    </a:lnTo>
                    <a:lnTo>
                      <a:pt x="2229" y="1246"/>
                    </a:lnTo>
                    <a:lnTo>
                      <a:pt x="2157" y="1335"/>
                    </a:lnTo>
                    <a:lnTo>
                      <a:pt x="2210" y="1438"/>
                    </a:lnTo>
                    <a:lnTo>
                      <a:pt x="2157" y="1537"/>
                    </a:lnTo>
                    <a:lnTo>
                      <a:pt x="1902" y="1612"/>
                    </a:lnTo>
                    <a:lnTo>
                      <a:pt x="1944" y="1792"/>
                    </a:lnTo>
                    <a:lnTo>
                      <a:pt x="1700" y="1822"/>
                    </a:lnTo>
                    <a:lnTo>
                      <a:pt x="1535" y="1694"/>
                    </a:lnTo>
                    <a:lnTo>
                      <a:pt x="1270" y="1794"/>
                    </a:lnTo>
                    <a:lnTo>
                      <a:pt x="1206" y="1995"/>
                    </a:lnTo>
                    <a:lnTo>
                      <a:pt x="1014" y="2004"/>
                    </a:lnTo>
                    <a:lnTo>
                      <a:pt x="1060" y="1886"/>
                    </a:lnTo>
                    <a:lnTo>
                      <a:pt x="886" y="1849"/>
                    </a:lnTo>
                    <a:lnTo>
                      <a:pt x="630" y="2023"/>
                    </a:lnTo>
                    <a:lnTo>
                      <a:pt x="374" y="1922"/>
                    </a:lnTo>
                    <a:lnTo>
                      <a:pt x="210" y="2023"/>
                    </a:lnTo>
                    <a:lnTo>
                      <a:pt x="63" y="1993"/>
                    </a:lnTo>
                    <a:close/>
                  </a:path>
                </a:pathLst>
              </a:custGeom>
              <a:solidFill>
                <a:schemeClr val="bg1"/>
              </a:solidFill>
              <a:ln w="3175"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1467" kern="0">
                  <a:latin typeface="Cambria" panose="02040503050406030204" pitchFamily="18" charset="0"/>
                </a:endParaRPr>
              </a:p>
            </p:txBody>
          </p:sp>
          <p:sp>
            <p:nvSpPr>
              <p:cNvPr id="25" name="Freeform 24"/>
              <p:cNvSpPr>
                <a:spLocks/>
              </p:cNvSpPr>
              <p:nvPr/>
            </p:nvSpPr>
            <p:spPr bwMode="auto">
              <a:xfrm>
                <a:off x="6337300" y="3525838"/>
                <a:ext cx="419100" cy="490537"/>
              </a:xfrm>
              <a:custGeom>
                <a:avLst/>
                <a:gdLst/>
                <a:ahLst/>
                <a:cxnLst>
                  <a:cxn ang="0">
                    <a:pos x="1212" y="0"/>
                  </a:cxn>
                  <a:cxn ang="0">
                    <a:pos x="732" y="300"/>
                  </a:cxn>
                  <a:cxn ang="0">
                    <a:pos x="684" y="600"/>
                  </a:cxn>
                  <a:cxn ang="0">
                    <a:pos x="72" y="672"/>
                  </a:cxn>
                  <a:cxn ang="0">
                    <a:pos x="0" y="804"/>
                  </a:cxn>
                  <a:cxn ang="0">
                    <a:pos x="12" y="960"/>
                  </a:cxn>
                  <a:cxn ang="0">
                    <a:pos x="108" y="1152"/>
                  </a:cxn>
                  <a:cxn ang="0">
                    <a:pos x="96" y="1368"/>
                  </a:cxn>
                  <a:cxn ang="0">
                    <a:pos x="252" y="1548"/>
                  </a:cxn>
                  <a:cxn ang="0">
                    <a:pos x="432" y="1428"/>
                  </a:cxn>
                  <a:cxn ang="0">
                    <a:pos x="552" y="1512"/>
                  </a:cxn>
                  <a:cxn ang="0">
                    <a:pos x="660" y="1464"/>
                  </a:cxn>
                  <a:cxn ang="0">
                    <a:pos x="636" y="1284"/>
                  </a:cxn>
                  <a:cxn ang="0">
                    <a:pos x="948" y="984"/>
                  </a:cxn>
                  <a:cxn ang="0">
                    <a:pos x="1140" y="852"/>
                  </a:cxn>
                  <a:cxn ang="0">
                    <a:pos x="1176" y="612"/>
                  </a:cxn>
                  <a:cxn ang="0">
                    <a:pos x="1308" y="528"/>
                  </a:cxn>
                  <a:cxn ang="0">
                    <a:pos x="1212" y="324"/>
                  </a:cxn>
                  <a:cxn ang="0">
                    <a:pos x="1320" y="156"/>
                  </a:cxn>
                  <a:cxn ang="0">
                    <a:pos x="1212" y="0"/>
                  </a:cxn>
                </a:cxnLst>
                <a:rect l="0" t="0" r="r" b="b"/>
                <a:pathLst>
                  <a:path w="1320" h="1548">
                    <a:moveTo>
                      <a:pt x="1212" y="0"/>
                    </a:moveTo>
                    <a:lnTo>
                      <a:pt x="732" y="300"/>
                    </a:lnTo>
                    <a:lnTo>
                      <a:pt x="684" y="600"/>
                    </a:lnTo>
                    <a:lnTo>
                      <a:pt x="72" y="672"/>
                    </a:lnTo>
                    <a:lnTo>
                      <a:pt x="0" y="804"/>
                    </a:lnTo>
                    <a:lnTo>
                      <a:pt x="12" y="960"/>
                    </a:lnTo>
                    <a:lnTo>
                      <a:pt x="108" y="1152"/>
                    </a:lnTo>
                    <a:lnTo>
                      <a:pt x="96" y="1368"/>
                    </a:lnTo>
                    <a:lnTo>
                      <a:pt x="252" y="1548"/>
                    </a:lnTo>
                    <a:lnTo>
                      <a:pt x="432" y="1428"/>
                    </a:lnTo>
                    <a:lnTo>
                      <a:pt x="552" y="1512"/>
                    </a:lnTo>
                    <a:lnTo>
                      <a:pt x="660" y="1464"/>
                    </a:lnTo>
                    <a:lnTo>
                      <a:pt x="636" y="1284"/>
                    </a:lnTo>
                    <a:lnTo>
                      <a:pt x="948" y="984"/>
                    </a:lnTo>
                    <a:lnTo>
                      <a:pt x="1140" y="852"/>
                    </a:lnTo>
                    <a:lnTo>
                      <a:pt x="1176" y="612"/>
                    </a:lnTo>
                    <a:lnTo>
                      <a:pt x="1308" y="528"/>
                    </a:lnTo>
                    <a:lnTo>
                      <a:pt x="1212" y="324"/>
                    </a:lnTo>
                    <a:lnTo>
                      <a:pt x="1320" y="156"/>
                    </a:lnTo>
                    <a:lnTo>
                      <a:pt x="1212" y="0"/>
                    </a:lnTo>
                    <a:close/>
                  </a:path>
                </a:pathLst>
              </a:custGeom>
              <a:solidFill>
                <a:schemeClr val="bg1">
                  <a:alpha val="84000"/>
                </a:schemeClr>
              </a:solidFill>
              <a:ln w="3175"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1467" kern="0">
                  <a:solidFill>
                    <a:sysClr val="windowText" lastClr="000000"/>
                  </a:solidFill>
                  <a:latin typeface="Cambria" panose="02040503050406030204" pitchFamily="18" charset="0"/>
                </a:endParaRPr>
              </a:p>
            </p:txBody>
          </p:sp>
          <p:sp>
            <p:nvSpPr>
              <p:cNvPr id="26" name="Freeform 25"/>
              <p:cNvSpPr>
                <a:spLocks/>
              </p:cNvSpPr>
              <p:nvPr/>
            </p:nvSpPr>
            <p:spPr bwMode="auto">
              <a:xfrm>
                <a:off x="6064250" y="3265488"/>
                <a:ext cx="658813" cy="571500"/>
              </a:xfrm>
              <a:custGeom>
                <a:avLst/>
                <a:gdLst/>
                <a:ahLst/>
                <a:cxnLst>
                  <a:cxn ang="0">
                    <a:pos x="2076" y="816"/>
                  </a:cxn>
                  <a:cxn ang="0">
                    <a:pos x="1596" y="1116"/>
                  </a:cxn>
                  <a:cxn ang="0">
                    <a:pos x="1548" y="1416"/>
                  </a:cxn>
                  <a:cxn ang="0">
                    <a:pos x="936" y="1488"/>
                  </a:cxn>
                  <a:cxn ang="0">
                    <a:pos x="864" y="1620"/>
                  </a:cxn>
                  <a:cxn ang="0">
                    <a:pos x="876" y="1776"/>
                  </a:cxn>
                  <a:cxn ang="0">
                    <a:pos x="576" y="1800"/>
                  </a:cxn>
                  <a:cxn ang="0">
                    <a:pos x="396" y="1680"/>
                  </a:cxn>
                  <a:cxn ang="0">
                    <a:pos x="372" y="1536"/>
                  </a:cxn>
                  <a:cxn ang="0">
                    <a:pos x="168" y="1536"/>
                  </a:cxn>
                  <a:cxn ang="0">
                    <a:pos x="108" y="1260"/>
                  </a:cxn>
                  <a:cxn ang="0">
                    <a:pos x="0" y="1092"/>
                  </a:cxn>
                  <a:cxn ang="0">
                    <a:pos x="300" y="948"/>
                  </a:cxn>
                  <a:cxn ang="0">
                    <a:pos x="408" y="684"/>
                  </a:cxn>
                  <a:cxn ang="0">
                    <a:pos x="576" y="552"/>
                  </a:cxn>
                  <a:cxn ang="0">
                    <a:pos x="792" y="708"/>
                  </a:cxn>
                  <a:cxn ang="0">
                    <a:pos x="792" y="900"/>
                  </a:cxn>
                  <a:cxn ang="0">
                    <a:pos x="948" y="840"/>
                  </a:cxn>
                  <a:cxn ang="0">
                    <a:pos x="1188" y="864"/>
                  </a:cxn>
                  <a:cxn ang="0">
                    <a:pos x="1164" y="588"/>
                  </a:cxn>
                  <a:cxn ang="0">
                    <a:pos x="1356" y="600"/>
                  </a:cxn>
                  <a:cxn ang="0">
                    <a:pos x="1368" y="396"/>
                  </a:cxn>
                  <a:cxn ang="0">
                    <a:pos x="1548" y="0"/>
                  </a:cxn>
                  <a:cxn ang="0">
                    <a:pos x="1824" y="192"/>
                  </a:cxn>
                  <a:cxn ang="0">
                    <a:pos x="2004" y="516"/>
                  </a:cxn>
                  <a:cxn ang="0">
                    <a:pos x="1944" y="684"/>
                  </a:cxn>
                  <a:cxn ang="0">
                    <a:pos x="2076" y="816"/>
                  </a:cxn>
                </a:cxnLst>
                <a:rect l="0" t="0" r="r" b="b"/>
                <a:pathLst>
                  <a:path w="2076" h="1800">
                    <a:moveTo>
                      <a:pt x="2076" y="816"/>
                    </a:moveTo>
                    <a:lnTo>
                      <a:pt x="1596" y="1116"/>
                    </a:lnTo>
                    <a:lnTo>
                      <a:pt x="1548" y="1416"/>
                    </a:lnTo>
                    <a:lnTo>
                      <a:pt x="936" y="1488"/>
                    </a:lnTo>
                    <a:lnTo>
                      <a:pt x="864" y="1620"/>
                    </a:lnTo>
                    <a:lnTo>
                      <a:pt x="876" y="1776"/>
                    </a:lnTo>
                    <a:lnTo>
                      <a:pt x="576" y="1800"/>
                    </a:lnTo>
                    <a:lnTo>
                      <a:pt x="396" y="1680"/>
                    </a:lnTo>
                    <a:lnTo>
                      <a:pt x="372" y="1536"/>
                    </a:lnTo>
                    <a:lnTo>
                      <a:pt x="168" y="1536"/>
                    </a:lnTo>
                    <a:lnTo>
                      <a:pt x="108" y="1260"/>
                    </a:lnTo>
                    <a:lnTo>
                      <a:pt x="0" y="1092"/>
                    </a:lnTo>
                    <a:lnTo>
                      <a:pt x="300" y="948"/>
                    </a:lnTo>
                    <a:lnTo>
                      <a:pt x="408" y="684"/>
                    </a:lnTo>
                    <a:lnTo>
                      <a:pt x="576" y="552"/>
                    </a:lnTo>
                    <a:lnTo>
                      <a:pt x="792" y="708"/>
                    </a:lnTo>
                    <a:lnTo>
                      <a:pt x="792" y="900"/>
                    </a:lnTo>
                    <a:lnTo>
                      <a:pt x="948" y="840"/>
                    </a:lnTo>
                    <a:lnTo>
                      <a:pt x="1188" y="864"/>
                    </a:lnTo>
                    <a:lnTo>
                      <a:pt x="1164" y="588"/>
                    </a:lnTo>
                    <a:lnTo>
                      <a:pt x="1356" y="600"/>
                    </a:lnTo>
                    <a:lnTo>
                      <a:pt x="1368" y="396"/>
                    </a:lnTo>
                    <a:lnTo>
                      <a:pt x="1548" y="0"/>
                    </a:lnTo>
                    <a:lnTo>
                      <a:pt x="1824" y="192"/>
                    </a:lnTo>
                    <a:lnTo>
                      <a:pt x="2004" y="516"/>
                    </a:lnTo>
                    <a:lnTo>
                      <a:pt x="1944" y="684"/>
                    </a:lnTo>
                    <a:lnTo>
                      <a:pt x="2076" y="816"/>
                    </a:lnTo>
                    <a:close/>
                  </a:path>
                </a:pathLst>
              </a:custGeom>
              <a:solidFill>
                <a:schemeClr val="bg1"/>
              </a:solidFill>
              <a:ln w="3175"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1467" kern="0">
                  <a:latin typeface="Cambria" panose="02040503050406030204" pitchFamily="18" charset="0"/>
                </a:endParaRPr>
              </a:p>
            </p:txBody>
          </p:sp>
          <p:sp>
            <p:nvSpPr>
              <p:cNvPr id="27" name="Freeform 26"/>
              <p:cNvSpPr>
                <a:spLocks/>
              </p:cNvSpPr>
              <p:nvPr/>
            </p:nvSpPr>
            <p:spPr bwMode="auto">
              <a:xfrm>
                <a:off x="5607050" y="4283075"/>
                <a:ext cx="509588" cy="412750"/>
              </a:xfrm>
              <a:custGeom>
                <a:avLst/>
                <a:gdLst/>
                <a:ahLst/>
                <a:cxnLst>
                  <a:cxn ang="0">
                    <a:pos x="55" y="613"/>
                  </a:cxn>
                  <a:cxn ang="0">
                    <a:pos x="0" y="901"/>
                  </a:cxn>
                  <a:cxn ang="0">
                    <a:pos x="264" y="915"/>
                  </a:cxn>
                  <a:cxn ang="0">
                    <a:pos x="273" y="1299"/>
                  </a:cxn>
                  <a:cxn ang="0">
                    <a:pos x="618" y="1135"/>
                  </a:cxn>
                  <a:cxn ang="0">
                    <a:pos x="804" y="1108"/>
                  </a:cxn>
                  <a:cxn ang="0">
                    <a:pos x="968" y="1099"/>
                  </a:cxn>
                  <a:cxn ang="0">
                    <a:pos x="960" y="925"/>
                  </a:cxn>
                  <a:cxn ang="0">
                    <a:pos x="1128" y="841"/>
                  </a:cxn>
                  <a:cxn ang="0">
                    <a:pos x="1092" y="697"/>
                  </a:cxn>
                  <a:cxn ang="0">
                    <a:pos x="1248" y="565"/>
                  </a:cxn>
                  <a:cxn ang="0">
                    <a:pos x="1368" y="613"/>
                  </a:cxn>
                  <a:cxn ang="0">
                    <a:pos x="1608" y="397"/>
                  </a:cxn>
                  <a:cxn ang="0">
                    <a:pos x="1436" y="64"/>
                  </a:cxn>
                  <a:cxn ang="0">
                    <a:pos x="897" y="0"/>
                  </a:cxn>
                  <a:cxn ang="0">
                    <a:pos x="695" y="293"/>
                  </a:cxn>
                  <a:cxn ang="0">
                    <a:pos x="485" y="384"/>
                  </a:cxn>
                  <a:cxn ang="0">
                    <a:pos x="311" y="595"/>
                  </a:cxn>
                  <a:cxn ang="0">
                    <a:pos x="55" y="613"/>
                  </a:cxn>
                </a:cxnLst>
                <a:rect l="0" t="0" r="r" b="b"/>
                <a:pathLst>
                  <a:path w="1608" h="1299">
                    <a:moveTo>
                      <a:pt x="55" y="613"/>
                    </a:moveTo>
                    <a:lnTo>
                      <a:pt x="0" y="901"/>
                    </a:lnTo>
                    <a:lnTo>
                      <a:pt x="264" y="915"/>
                    </a:lnTo>
                    <a:lnTo>
                      <a:pt x="273" y="1299"/>
                    </a:lnTo>
                    <a:lnTo>
                      <a:pt x="618" y="1135"/>
                    </a:lnTo>
                    <a:lnTo>
                      <a:pt x="804" y="1108"/>
                    </a:lnTo>
                    <a:lnTo>
                      <a:pt x="968" y="1099"/>
                    </a:lnTo>
                    <a:lnTo>
                      <a:pt x="960" y="925"/>
                    </a:lnTo>
                    <a:lnTo>
                      <a:pt x="1128" y="841"/>
                    </a:lnTo>
                    <a:lnTo>
                      <a:pt x="1092" y="697"/>
                    </a:lnTo>
                    <a:lnTo>
                      <a:pt x="1248" y="565"/>
                    </a:lnTo>
                    <a:lnTo>
                      <a:pt x="1368" y="613"/>
                    </a:lnTo>
                    <a:lnTo>
                      <a:pt x="1608" y="397"/>
                    </a:lnTo>
                    <a:lnTo>
                      <a:pt x="1436" y="64"/>
                    </a:lnTo>
                    <a:lnTo>
                      <a:pt x="897" y="0"/>
                    </a:lnTo>
                    <a:lnTo>
                      <a:pt x="695" y="293"/>
                    </a:lnTo>
                    <a:lnTo>
                      <a:pt x="485" y="384"/>
                    </a:lnTo>
                    <a:lnTo>
                      <a:pt x="311" y="595"/>
                    </a:lnTo>
                    <a:lnTo>
                      <a:pt x="55" y="613"/>
                    </a:lnTo>
                    <a:close/>
                  </a:path>
                </a:pathLst>
              </a:custGeom>
              <a:solidFill>
                <a:schemeClr val="bg1"/>
              </a:solidFill>
              <a:ln w="3175"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1467" kern="0">
                  <a:solidFill>
                    <a:sysClr val="windowText" lastClr="000000"/>
                  </a:solidFill>
                  <a:latin typeface="Cambria" panose="02040503050406030204" pitchFamily="18" charset="0"/>
                </a:endParaRPr>
              </a:p>
            </p:txBody>
          </p:sp>
          <p:sp>
            <p:nvSpPr>
              <p:cNvPr id="28" name="Freeform 27"/>
              <p:cNvSpPr>
                <a:spLocks/>
              </p:cNvSpPr>
              <p:nvPr/>
            </p:nvSpPr>
            <p:spPr bwMode="auto">
              <a:xfrm>
                <a:off x="5580063" y="4111625"/>
                <a:ext cx="503238" cy="365125"/>
              </a:xfrm>
              <a:custGeom>
                <a:avLst/>
                <a:gdLst/>
                <a:ahLst/>
                <a:cxnLst>
                  <a:cxn ang="0">
                    <a:pos x="139" y="1152"/>
                  </a:cxn>
                  <a:cxn ang="0">
                    <a:pos x="0" y="960"/>
                  </a:cxn>
                  <a:cxn ang="0">
                    <a:pos x="96" y="684"/>
                  </a:cxn>
                  <a:cxn ang="0">
                    <a:pos x="228" y="540"/>
                  </a:cxn>
                  <a:cxn ang="0">
                    <a:pos x="144" y="372"/>
                  </a:cxn>
                  <a:cxn ang="0">
                    <a:pos x="156" y="180"/>
                  </a:cxn>
                  <a:cxn ang="0">
                    <a:pos x="336" y="36"/>
                  </a:cxn>
                  <a:cxn ang="0">
                    <a:pos x="552" y="60"/>
                  </a:cxn>
                  <a:cxn ang="0">
                    <a:pos x="720" y="0"/>
                  </a:cxn>
                  <a:cxn ang="0">
                    <a:pos x="1032" y="240"/>
                  </a:cxn>
                  <a:cxn ang="0">
                    <a:pos x="1392" y="180"/>
                  </a:cxn>
                  <a:cxn ang="0">
                    <a:pos x="1584" y="420"/>
                  </a:cxn>
                  <a:cxn ang="0">
                    <a:pos x="1520" y="603"/>
                  </a:cxn>
                  <a:cxn ang="0">
                    <a:pos x="981" y="539"/>
                  </a:cxn>
                  <a:cxn ang="0">
                    <a:pos x="779" y="832"/>
                  </a:cxn>
                  <a:cxn ang="0">
                    <a:pos x="569" y="923"/>
                  </a:cxn>
                  <a:cxn ang="0">
                    <a:pos x="395" y="1134"/>
                  </a:cxn>
                  <a:cxn ang="0">
                    <a:pos x="139" y="1152"/>
                  </a:cxn>
                </a:cxnLst>
                <a:rect l="0" t="0" r="r" b="b"/>
                <a:pathLst>
                  <a:path w="1584" h="1152">
                    <a:moveTo>
                      <a:pt x="139" y="1152"/>
                    </a:moveTo>
                    <a:lnTo>
                      <a:pt x="0" y="960"/>
                    </a:lnTo>
                    <a:lnTo>
                      <a:pt x="96" y="684"/>
                    </a:lnTo>
                    <a:lnTo>
                      <a:pt x="228" y="540"/>
                    </a:lnTo>
                    <a:lnTo>
                      <a:pt x="144" y="372"/>
                    </a:lnTo>
                    <a:lnTo>
                      <a:pt x="156" y="180"/>
                    </a:lnTo>
                    <a:lnTo>
                      <a:pt x="336" y="36"/>
                    </a:lnTo>
                    <a:lnTo>
                      <a:pt x="552" y="60"/>
                    </a:lnTo>
                    <a:lnTo>
                      <a:pt x="720" y="0"/>
                    </a:lnTo>
                    <a:lnTo>
                      <a:pt x="1032" y="240"/>
                    </a:lnTo>
                    <a:lnTo>
                      <a:pt x="1392" y="180"/>
                    </a:lnTo>
                    <a:lnTo>
                      <a:pt x="1584" y="420"/>
                    </a:lnTo>
                    <a:lnTo>
                      <a:pt x="1520" y="603"/>
                    </a:lnTo>
                    <a:lnTo>
                      <a:pt x="981" y="539"/>
                    </a:lnTo>
                    <a:lnTo>
                      <a:pt x="779" y="832"/>
                    </a:lnTo>
                    <a:lnTo>
                      <a:pt x="569" y="923"/>
                    </a:lnTo>
                    <a:lnTo>
                      <a:pt x="395" y="1134"/>
                    </a:lnTo>
                    <a:lnTo>
                      <a:pt x="139" y="1152"/>
                    </a:lnTo>
                    <a:close/>
                  </a:path>
                </a:pathLst>
              </a:custGeom>
              <a:solidFill>
                <a:srgbClr val="8FAADD"/>
              </a:solidFill>
              <a:ln w="3175"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1467" kern="0">
                  <a:solidFill>
                    <a:sysClr val="windowText" lastClr="000000"/>
                  </a:solidFill>
                  <a:latin typeface="Cambria" panose="02040503050406030204" pitchFamily="18" charset="0"/>
                </a:endParaRPr>
              </a:p>
            </p:txBody>
          </p:sp>
          <p:sp>
            <p:nvSpPr>
              <p:cNvPr id="29" name="Freeform 28"/>
              <p:cNvSpPr>
                <a:spLocks/>
              </p:cNvSpPr>
              <p:nvPr/>
            </p:nvSpPr>
            <p:spPr bwMode="auto">
              <a:xfrm>
                <a:off x="3030538" y="4572000"/>
                <a:ext cx="1193800" cy="1924050"/>
              </a:xfrm>
              <a:custGeom>
                <a:avLst/>
                <a:gdLst/>
                <a:ahLst/>
                <a:cxnLst>
                  <a:cxn ang="0">
                    <a:pos x="1242" y="1794"/>
                  </a:cxn>
                  <a:cxn ang="0">
                    <a:pos x="1008" y="2460"/>
                  </a:cxn>
                  <a:cxn ang="0">
                    <a:pos x="984" y="3072"/>
                  </a:cxn>
                  <a:cxn ang="0">
                    <a:pos x="804" y="3576"/>
                  </a:cxn>
                  <a:cxn ang="0">
                    <a:pos x="732" y="3912"/>
                  </a:cxn>
                  <a:cxn ang="0">
                    <a:pos x="576" y="4224"/>
                  </a:cxn>
                  <a:cxn ang="0">
                    <a:pos x="0" y="5160"/>
                  </a:cxn>
                  <a:cxn ang="0">
                    <a:pos x="48" y="5928"/>
                  </a:cxn>
                  <a:cxn ang="0">
                    <a:pos x="1404" y="5868"/>
                  </a:cxn>
                  <a:cxn ang="0">
                    <a:pos x="1944" y="6060"/>
                  </a:cxn>
                  <a:cxn ang="0">
                    <a:pos x="2100" y="5892"/>
                  </a:cxn>
                  <a:cxn ang="0">
                    <a:pos x="2416" y="5834"/>
                  </a:cxn>
                  <a:cxn ang="0">
                    <a:pos x="2472" y="5230"/>
                  </a:cxn>
                  <a:cxn ang="0">
                    <a:pos x="3017" y="2417"/>
                  </a:cxn>
                  <a:cxn ang="0">
                    <a:pos x="3285" y="2222"/>
                  </a:cxn>
                  <a:cxn ang="0">
                    <a:pos x="3441" y="1788"/>
                  </a:cxn>
                  <a:cxn ang="0">
                    <a:pos x="3539" y="1694"/>
                  </a:cxn>
                  <a:cxn ang="0">
                    <a:pos x="3648" y="1307"/>
                  </a:cxn>
                  <a:cxn ang="0">
                    <a:pos x="3492" y="791"/>
                  </a:cxn>
                  <a:cxn ang="0">
                    <a:pos x="3677" y="423"/>
                  </a:cxn>
                  <a:cxn ang="0">
                    <a:pos x="3756" y="230"/>
                  </a:cxn>
                  <a:cxn ang="0">
                    <a:pos x="3615" y="0"/>
                  </a:cxn>
                  <a:cxn ang="0">
                    <a:pos x="3446" y="12"/>
                  </a:cxn>
                  <a:cxn ang="0">
                    <a:pos x="3368" y="144"/>
                  </a:cxn>
                  <a:cxn ang="0">
                    <a:pos x="3062" y="156"/>
                  </a:cxn>
                  <a:cxn ang="0">
                    <a:pos x="2792" y="179"/>
                  </a:cxn>
                  <a:cxn ang="0">
                    <a:pos x="2862" y="228"/>
                  </a:cxn>
                  <a:cxn ang="0">
                    <a:pos x="2898" y="426"/>
                  </a:cxn>
                  <a:cxn ang="0">
                    <a:pos x="2664" y="516"/>
                  </a:cxn>
                  <a:cxn ang="0">
                    <a:pos x="2610" y="750"/>
                  </a:cxn>
                  <a:cxn ang="0">
                    <a:pos x="2430" y="840"/>
                  </a:cxn>
                  <a:cxn ang="0">
                    <a:pos x="2250" y="1002"/>
                  </a:cxn>
                  <a:cxn ang="0">
                    <a:pos x="2286" y="1182"/>
                  </a:cxn>
                  <a:cxn ang="0">
                    <a:pos x="2070" y="1362"/>
                  </a:cxn>
                  <a:cxn ang="0">
                    <a:pos x="1692" y="1488"/>
                  </a:cxn>
                  <a:cxn ang="0">
                    <a:pos x="1242" y="1794"/>
                  </a:cxn>
                </a:cxnLst>
                <a:rect l="0" t="0" r="r" b="b"/>
                <a:pathLst>
                  <a:path w="3756" h="6060">
                    <a:moveTo>
                      <a:pt x="1242" y="1794"/>
                    </a:moveTo>
                    <a:lnTo>
                      <a:pt x="1008" y="2460"/>
                    </a:lnTo>
                    <a:lnTo>
                      <a:pt x="984" y="3072"/>
                    </a:lnTo>
                    <a:lnTo>
                      <a:pt x="804" y="3576"/>
                    </a:lnTo>
                    <a:lnTo>
                      <a:pt x="732" y="3912"/>
                    </a:lnTo>
                    <a:lnTo>
                      <a:pt x="576" y="4224"/>
                    </a:lnTo>
                    <a:lnTo>
                      <a:pt x="0" y="5160"/>
                    </a:lnTo>
                    <a:lnTo>
                      <a:pt x="48" y="5928"/>
                    </a:lnTo>
                    <a:lnTo>
                      <a:pt x="1404" y="5868"/>
                    </a:lnTo>
                    <a:lnTo>
                      <a:pt x="1944" y="6060"/>
                    </a:lnTo>
                    <a:lnTo>
                      <a:pt x="2100" y="5892"/>
                    </a:lnTo>
                    <a:lnTo>
                      <a:pt x="2416" y="5834"/>
                    </a:lnTo>
                    <a:lnTo>
                      <a:pt x="2472" y="5230"/>
                    </a:lnTo>
                    <a:lnTo>
                      <a:pt x="3017" y="2417"/>
                    </a:lnTo>
                    <a:lnTo>
                      <a:pt x="3285" y="2222"/>
                    </a:lnTo>
                    <a:lnTo>
                      <a:pt x="3441" y="1788"/>
                    </a:lnTo>
                    <a:lnTo>
                      <a:pt x="3539" y="1694"/>
                    </a:lnTo>
                    <a:lnTo>
                      <a:pt x="3648" y="1307"/>
                    </a:lnTo>
                    <a:lnTo>
                      <a:pt x="3492" y="791"/>
                    </a:lnTo>
                    <a:lnTo>
                      <a:pt x="3677" y="423"/>
                    </a:lnTo>
                    <a:lnTo>
                      <a:pt x="3756" y="230"/>
                    </a:lnTo>
                    <a:lnTo>
                      <a:pt x="3615" y="0"/>
                    </a:lnTo>
                    <a:lnTo>
                      <a:pt x="3446" y="12"/>
                    </a:lnTo>
                    <a:lnTo>
                      <a:pt x="3368" y="144"/>
                    </a:lnTo>
                    <a:lnTo>
                      <a:pt x="3062" y="156"/>
                    </a:lnTo>
                    <a:lnTo>
                      <a:pt x="2792" y="179"/>
                    </a:lnTo>
                    <a:lnTo>
                      <a:pt x="2862" y="228"/>
                    </a:lnTo>
                    <a:lnTo>
                      <a:pt x="2898" y="426"/>
                    </a:lnTo>
                    <a:lnTo>
                      <a:pt x="2664" y="516"/>
                    </a:lnTo>
                    <a:lnTo>
                      <a:pt x="2610" y="750"/>
                    </a:lnTo>
                    <a:lnTo>
                      <a:pt x="2430" y="840"/>
                    </a:lnTo>
                    <a:lnTo>
                      <a:pt x="2250" y="1002"/>
                    </a:lnTo>
                    <a:lnTo>
                      <a:pt x="2286" y="1182"/>
                    </a:lnTo>
                    <a:lnTo>
                      <a:pt x="2070" y="1362"/>
                    </a:lnTo>
                    <a:lnTo>
                      <a:pt x="1692" y="1488"/>
                    </a:lnTo>
                    <a:lnTo>
                      <a:pt x="1242" y="1794"/>
                    </a:lnTo>
                    <a:close/>
                  </a:path>
                </a:pathLst>
              </a:custGeom>
              <a:solidFill>
                <a:srgbClr val="2F5597"/>
              </a:solidFill>
              <a:ln w="3175"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1467" kern="0">
                  <a:solidFill>
                    <a:sysClr val="windowText" lastClr="000000"/>
                  </a:solidFill>
                  <a:latin typeface="Cambria" panose="02040503050406030204" pitchFamily="18" charset="0"/>
                </a:endParaRPr>
              </a:p>
            </p:txBody>
          </p:sp>
          <p:sp>
            <p:nvSpPr>
              <p:cNvPr id="30" name="Freeform 29"/>
              <p:cNvSpPr>
                <a:spLocks/>
              </p:cNvSpPr>
              <p:nvPr/>
            </p:nvSpPr>
            <p:spPr bwMode="auto">
              <a:xfrm>
                <a:off x="2251075" y="4416425"/>
                <a:ext cx="1700213" cy="1069975"/>
              </a:xfrm>
              <a:custGeom>
                <a:avLst/>
                <a:gdLst/>
                <a:ahLst/>
                <a:cxnLst>
                  <a:cxn ang="0">
                    <a:pos x="3702" y="2286"/>
                  </a:cxn>
                  <a:cxn ang="0">
                    <a:pos x="3528" y="2148"/>
                  </a:cxn>
                  <a:cxn ang="0">
                    <a:pos x="3276" y="2184"/>
                  </a:cxn>
                  <a:cxn ang="0">
                    <a:pos x="3072" y="2460"/>
                  </a:cxn>
                  <a:cxn ang="0">
                    <a:pos x="2640" y="2340"/>
                  </a:cxn>
                  <a:cxn ang="0">
                    <a:pos x="2460" y="2400"/>
                  </a:cxn>
                  <a:cxn ang="0">
                    <a:pos x="1692" y="2352"/>
                  </a:cxn>
                  <a:cxn ang="0">
                    <a:pos x="1512" y="2868"/>
                  </a:cxn>
                  <a:cxn ang="0">
                    <a:pos x="1296" y="3012"/>
                  </a:cxn>
                  <a:cxn ang="0">
                    <a:pos x="1296" y="3372"/>
                  </a:cxn>
                  <a:cxn ang="0">
                    <a:pos x="216" y="3084"/>
                  </a:cxn>
                  <a:cxn ang="0">
                    <a:pos x="180" y="2256"/>
                  </a:cxn>
                  <a:cxn ang="0">
                    <a:pos x="300" y="1956"/>
                  </a:cxn>
                  <a:cxn ang="0">
                    <a:pos x="0" y="576"/>
                  </a:cxn>
                  <a:cxn ang="0">
                    <a:pos x="372" y="264"/>
                  </a:cxn>
                  <a:cxn ang="0">
                    <a:pos x="360" y="156"/>
                  </a:cxn>
                  <a:cxn ang="0">
                    <a:pos x="518" y="0"/>
                  </a:cxn>
                  <a:cxn ang="0">
                    <a:pos x="611" y="143"/>
                  </a:cxn>
                  <a:cxn ang="0">
                    <a:pos x="1137" y="155"/>
                  </a:cxn>
                  <a:cxn ang="0">
                    <a:pos x="1322" y="60"/>
                  </a:cxn>
                  <a:cxn ang="0">
                    <a:pos x="1464" y="86"/>
                  </a:cxn>
                  <a:cxn ang="0">
                    <a:pos x="1634" y="1214"/>
                  </a:cxn>
                  <a:cxn ang="0">
                    <a:pos x="1860" y="1286"/>
                  </a:cxn>
                  <a:cxn ang="0">
                    <a:pos x="2325" y="1131"/>
                  </a:cxn>
                  <a:cxn ang="0">
                    <a:pos x="2351" y="924"/>
                  </a:cxn>
                  <a:cxn ang="0">
                    <a:pos x="2505" y="840"/>
                  </a:cxn>
                  <a:cxn ang="0">
                    <a:pos x="2762" y="852"/>
                  </a:cxn>
                  <a:cxn ang="0">
                    <a:pos x="2879" y="806"/>
                  </a:cxn>
                  <a:cxn ang="0">
                    <a:pos x="3011" y="782"/>
                  </a:cxn>
                  <a:cxn ang="0">
                    <a:pos x="3215" y="731"/>
                  </a:cxn>
                  <a:cxn ang="0">
                    <a:pos x="3228" y="575"/>
                  </a:cxn>
                  <a:cxn ang="0">
                    <a:pos x="3840" y="528"/>
                  </a:cxn>
                  <a:cxn ang="0">
                    <a:pos x="3975" y="407"/>
                  </a:cxn>
                  <a:cxn ang="0">
                    <a:pos x="4226" y="371"/>
                  </a:cxn>
                  <a:cxn ang="0">
                    <a:pos x="4451" y="264"/>
                  </a:cxn>
                  <a:cxn ang="0">
                    <a:pos x="4631" y="501"/>
                  </a:cxn>
                  <a:cxn ang="0">
                    <a:pos x="4668" y="650"/>
                  </a:cxn>
                  <a:cxn ang="0">
                    <a:pos x="4740" y="758"/>
                  </a:cxn>
                  <a:cxn ang="0">
                    <a:pos x="5006" y="744"/>
                  </a:cxn>
                  <a:cxn ang="0">
                    <a:pos x="5088" y="554"/>
                  </a:cxn>
                  <a:cxn ang="0">
                    <a:pos x="5322" y="720"/>
                  </a:cxn>
                  <a:cxn ang="0">
                    <a:pos x="5358" y="918"/>
                  </a:cxn>
                  <a:cxn ang="0">
                    <a:pos x="5124" y="1008"/>
                  </a:cxn>
                  <a:cxn ang="0">
                    <a:pos x="5070" y="1242"/>
                  </a:cxn>
                  <a:cxn ang="0">
                    <a:pos x="4890" y="1332"/>
                  </a:cxn>
                  <a:cxn ang="0">
                    <a:pos x="4710" y="1494"/>
                  </a:cxn>
                  <a:cxn ang="0">
                    <a:pos x="4746" y="1674"/>
                  </a:cxn>
                  <a:cxn ang="0">
                    <a:pos x="4530" y="1854"/>
                  </a:cxn>
                  <a:cxn ang="0">
                    <a:pos x="4152" y="1980"/>
                  </a:cxn>
                  <a:cxn ang="0">
                    <a:pos x="3702" y="2286"/>
                  </a:cxn>
                </a:cxnLst>
                <a:rect l="0" t="0" r="r" b="b"/>
                <a:pathLst>
                  <a:path w="5358" h="3372">
                    <a:moveTo>
                      <a:pt x="3702" y="2286"/>
                    </a:moveTo>
                    <a:lnTo>
                      <a:pt x="3528" y="2148"/>
                    </a:lnTo>
                    <a:lnTo>
                      <a:pt x="3276" y="2184"/>
                    </a:lnTo>
                    <a:lnTo>
                      <a:pt x="3072" y="2460"/>
                    </a:lnTo>
                    <a:lnTo>
                      <a:pt x="2640" y="2340"/>
                    </a:lnTo>
                    <a:lnTo>
                      <a:pt x="2460" y="2400"/>
                    </a:lnTo>
                    <a:lnTo>
                      <a:pt x="1692" y="2352"/>
                    </a:lnTo>
                    <a:lnTo>
                      <a:pt x="1512" y="2868"/>
                    </a:lnTo>
                    <a:lnTo>
                      <a:pt x="1296" y="3012"/>
                    </a:lnTo>
                    <a:lnTo>
                      <a:pt x="1296" y="3372"/>
                    </a:lnTo>
                    <a:lnTo>
                      <a:pt x="216" y="3084"/>
                    </a:lnTo>
                    <a:lnTo>
                      <a:pt x="180" y="2256"/>
                    </a:lnTo>
                    <a:lnTo>
                      <a:pt x="300" y="1956"/>
                    </a:lnTo>
                    <a:lnTo>
                      <a:pt x="0" y="576"/>
                    </a:lnTo>
                    <a:lnTo>
                      <a:pt x="372" y="264"/>
                    </a:lnTo>
                    <a:lnTo>
                      <a:pt x="360" y="156"/>
                    </a:lnTo>
                    <a:lnTo>
                      <a:pt x="518" y="0"/>
                    </a:lnTo>
                    <a:lnTo>
                      <a:pt x="611" y="143"/>
                    </a:lnTo>
                    <a:lnTo>
                      <a:pt x="1137" y="155"/>
                    </a:lnTo>
                    <a:lnTo>
                      <a:pt x="1322" y="60"/>
                    </a:lnTo>
                    <a:lnTo>
                      <a:pt x="1464" y="86"/>
                    </a:lnTo>
                    <a:lnTo>
                      <a:pt x="1634" y="1214"/>
                    </a:lnTo>
                    <a:lnTo>
                      <a:pt x="1860" y="1286"/>
                    </a:lnTo>
                    <a:lnTo>
                      <a:pt x="2325" y="1131"/>
                    </a:lnTo>
                    <a:lnTo>
                      <a:pt x="2351" y="924"/>
                    </a:lnTo>
                    <a:lnTo>
                      <a:pt x="2505" y="840"/>
                    </a:lnTo>
                    <a:lnTo>
                      <a:pt x="2762" y="852"/>
                    </a:lnTo>
                    <a:lnTo>
                      <a:pt x="2879" y="806"/>
                    </a:lnTo>
                    <a:lnTo>
                      <a:pt x="3011" y="782"/>
                    </a:lnTo>
                    <a:lnTo>
                      <a:pt x="3215" y="731"/>
                    </a:lnTo>
                    <a:lnTo>
                      <a:pt x="3228" y="575"/>
                    </a:lnTo>
                    <a:lnTo>
                      <a:pt x="3840" y="528"/>
                    </a:lnTo>
                    <a:lnTo>
                      <a:pt x="3975" y="407"/>
                    </a:lnTo>
                    <a:lnTo>
                      <a:pt x="4226" y="371"/>
                    </a:lnTo>
                    <a:lnTo>
                      <a:pt x="4451" y="264"/>
                    </a:lnTo>
                    <a:lnTo>
                      <a:pt x="4631" y="501"/>
                    </a:lnTo>
                    <a:lnTo>
                      <a:pt x="4668" y="650"/>
                    </a:lnTo>
                    <a:lnTo>
                      <a:pt x="4740" y="758"/>
                    </a:lnTo>
                    <a:lnTo>
                      <a:pt x="5006" y="744"/>
                    </a:lnTo>
                    <a:lnTo>
                      <a:pt x="5088" y="554"/>
                    </a:lnTo>
                    <a:lnTo>
                      <a:pt x="5322" y="720"/>
                    </a:lnTo>
                    <a:lnTo>
                      <a:pt x="5358" y="918"/>
                    </a:lnTo>
                    <a:lnTo>
                      <a:pt x="5124" y="1008"/>
                    </a:lnTo>
                    <a:lnTo>
                      <a:pt x="5070" y="1242"/>
                    </a:lnTo>
                    <a:lnTo>
                      <a:pt x="4890" y="1332"/>
                    </a:lnTo>
                    <a:lnTo>
                      <a:pt x="4710" y="1494"/>
                    </a:lnTo>
                    <a:lnTo>
                      <a:pt x="4746" y="1674"/>
                    </a:lnTo>
                    <a:lnTo>
                      <a:pt x="4530" y="1854"/>
                    </a:lnTo>
                    <a:lnTo>
                      <a:pt x="4152" y="1980"/>
                    </a:lnTo>
                    <a:lnTo>
                      <a:pt x="3702" y="2286"/>
                    </a:lnTo>
                    <a:close/>
                  </a:path>
                </a:pathLst>
              </a:custGeom>
              <a:solidFill>
                <a:srgbClr val="8FAADD"/>
              </a:solidFill>
              <a:ln w="3175"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1467" kern="0">
                  <a:solidFill>
                    <a:sysClr val="windowText" lastClr="000000"/>
                  </a:solidFill>
                  <a:latin typeface="Cambria" panose="02040503050406030204" pitchFamily="18" charset="0"/>
                </a:endParaRPr>
              </a:p>
            </p:txBody>
          </p:sp>
          <p:sp>
            <p:nvSpPr>
              <p:cNvPr id="31" name="Freeform 30"/>
              <p:cNvSpPr>
                <a:spLocks/>
              </p:cNvSpPr>
              <p:nvPr/>
            </p:nvSpPr>
            <p:spPr bwMode="auto">
              <a:xfrm>
                <a:off x="2295525" y="5099050"/>
                <a:ext cx="1130300" cy="1374775"/>
              </a:xfrm>
              <a:custGeom>
                <a:avLst/>
                <a:gdLst/>
                <a:ahLst/>
                <a:cxnLst>
                  <a:cxn ang="0">
                    <a:pos x="1152" y="1223"/>
                  </a:cxn>
                  <a:cxn ang="0">
                    <a:pos x="1395" y="1764"/>
                  </a:cxn>
                  <a:cxn ang="0">
                    <a:pos x="1275" y="1848"/>
                  </a:cxn>
                  <a:cxn ang="0">
                    <a:pos x="1287" y="2064"/>
                  </a:cxn>
                  <a:cxn ang="0">
                    <a:pos x="0" y="3474"/>
                  </a:cxn>
                  <a:cxn ang="0">
                    <a:pos x="2031" y="4332"/>
                  </a:cxn>
                  <a:cxn ang="0">
                    <a:pos x="2367" y="4272"/>
                  </a:cxn>
                  <a:cxn ang="0">
                    <a:pos x="2319" y="3506"/>
                  </a:cxn>
                  <a:cxn ang="0">
                    <a:pos x="2891" y="2576"/>
                  </a:cxn>
                  <a:cxn ang="0">
                    <a:pos x="3050" y="2256"/>
                  </a:cxn>
                  <a:cxn ang="0">
                    <a:pos x="3123" y="1922"/>
                  </a:cxn>
                  <a:cxn ang="0">
                    <a:pos x="3303" y="1418"/>
                  </a:cxn>
                  <a:cxn ang="0">
                    <a:pos x="3327" y="803"/>
                  </a:cxn>
                  <a:cxn ang="0">
                    <a:pos x="3563" y="136"/>
                  </a:cxn>
                  <a:cxn ang="0">
                    <a:pos x="3384" y="0"/>
                  </a:cxn>
                  <a:cxn ang="0">
                    <a:pos x="3137" y="36"/>
                  </a:cxn>
                  <a:cxn ang="0">
                    <a:pos x="2931" y="312"/>
                  </a:cxn>
                  <a:cxn ang="0">
                    <a:pos x="2499" y="191"/>
                  </a:cxn>
                  <a:cxn ang="0">
                    <a:pos x="2319" y="252"/>
                  </a:cxn>
                  <a:cxn ang="0">
                    <a:pos x="1550" y="203"/>
                  </a:cxn>
                  <a:cxn ang="0">
                    <a:pos x="1371" y="720"/>
                  </a:cxn>
                  <a:cxn ang="0">
                    <a:pos x="1155" y="867"/>
                  </a:cxn>
                  <a:cxn ang="0">
                    <a:pos x="1152" y="1223"/>
                  </a:cxn>
                </a:cxnLst>
                <a:rect l="0" t="0" r="r" b="b"/>
                <a:pathLst>
                  <a:path w="3563" h="4332">
                    <a:moveTo>
                      <a:pt x="1152" y="1223"/>
                    </a:moveTo>
                    <a:lnTo>
                      <a:pt x="1395" y="1764"/>
                    </a:lnTo>
                    <a:lnTo>
                      <a:pt x="1275" y="1848"/>
                    </a:lnTo>
                    <a:lnTo>
                      <a:pt x="1287" y="2064"/>
                    </a:lnTo>
                    <a:lnTo>
                      <a:pt x="0" y="3474"/>
                    </a:lnTo>
                    <a:lnTo>
                      <a:pt x="2031" y="4332"/>
                    </a:lnTo>
                    <a:lnTo>
                      <a:pt x="2367" y="4272"/>
                    </a:lnTo>
                    <a:lnTo>
                      <a:pt x="2319" y="3506"/>
                    </a:lnTo>
                    <a:lnTo>
                      <a:pt x="2891" y="2576"/>
                    </a:lnTo>
                    <a:lnTo>
                      <a:pt x="3050" y="2256"/>
                    </a:lnTo>
                    <a:lnTo>
                      <a:pt x="3123" y="1922"/>
                    </a:lnTo>
                    <a:lnTo>
                      <a:pt x="3303" y="1418"/>
                    </a:lnTo>
                    <a:lnTo>
                      <a:pt x="3327" y="803"/>
                    </a:lnTo>
                    <a:lnTo>
                      <a:pt x="3563" y="136"/>
                    </a:lnTo>
                    <a:lnTo>
                      <a:pt x="3384" y="0"/>
                    </a:lnTo>
                    <a:lnTo>
                      <a:pt x="3137" y="36"/>
                    </a:lnTo>
                    <a:lnTo>
                      <a:pt x="2931" y="312"/>
                    </a:lnTo>
                    <a:lnTo>
                      <a:pt x="2499" y="191"/>
                    </a:lnTo>
                    <a:lnTo>
                      <a:pt x="2319" y="252"/>
                    </a:lnTo>
                    <a:lnTo>
                      <a:pt x="1550" y="203"/>
                    </a:lnTo>
                    <a:lnTo>
                      <a:pt x="1371" y="720"/>
                    </a:lnTo>
                    <a:lnTo>
                      <a:pt x="1155" y="867"/>
                    </a:lnTo>
                    <a:lnTo>
                      <a:pt x="1152" y="1223"/>
                    </a:lnTo>
                    <a:close/>
                  </a:path>
                </a:pathLst>
              </a:custGeom>
              <a:solidFill>
                <a:schemeClr val="bg1"/>
              </a:solidFill>
              <a:ln w="3175"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1467" kern="0">
                  <a:solidFill>
                    <a:sysClr val="windowText" lastClr="000000"/>
                  </a:solidFill>
                  <a:latin typeface="Cambria" panose="02040503050406030204" pitchFamily="18" charset="0"/>
                </a:endParaRPr>
              </a:p>
            </p:txBody>
          </p:sp>
          <p:sp>
            <p:nvSpPr>
              <p:cNvPr id="32" name="Freeform 31"/>
              <p:cNvSpPr>
                <a:spLocks/>
              </p:cNvSpPr>
              <p:nvPr/>
            </p:nvSpPr>
            <p:spPr bwMode="auto">
              <a:xfrm>
                <a:off x="3141663" y="3289300"/>
                <a:ext cx="979488" cy="711200"/>
              </a:xfrm>
              <a:custGeom>
                <a:avLst/>
                <a:gdLst/>
                <a:ahLst/>
                <a:cxnLst>
                  <a:cxn ang="0">
                    <a:pos x="1681" y="0"/>
                  </a:cxn>
                  <a:cxn ang="0">
                    <a:pos x="1513" y="48"/>
                  </a:cxn>
                  <a:cxn ang="0">
                    <a:pos x="1297" y="36"/>
                  </a:cxn>
                  <a:cxn ang="0">
                    <a:pos x="1117" y="168"/>
                  </a:cxn>
                  <a:cxn ang="0">
                    <a:pos x="733" y="144"/>
                  </a:cxn>
                  <a:cxn ang="0">
                    <a:pos x="781" y="408"/>
                  </a:cxn>
                  <a:cxn ang="0">
                    <a:pos x="685" y="552"/>
                  </a:cxn>
                  <a:cxn ang="0">
                    <a:pos x="637" y="804"/>
                  </a:cxn>
                  <a:cxn ang="0">
                    <a:pos x="228" y="983"/>
                  </a:cxn>
                  <a:cxn ang="0">
                    <a:pos x="264" y="1154"/>
                  </a:cxn>
                  <a:cxn ang="0">
                    <a:pos x="60" y="1260"/>
                  </a:cxn>
                  <a:cxn ang="0">
                    <a:pos x="0" y="1464"/>
                  </a:cxn>
                  <a:cxn ang="0">
                    <a:pos x="39" y="1694"/>
                  </a:cxn>
                  <a:cxn ang="0">
                    <a:pos x="324" y="1872"/>
                  </a:cxn>
                  <a:cxn ang="0">
                    <a:pos x="445" y="1895"/>
                  </a:cxn>
                  <a:cxn ang="0">
                    <a:pos x="600" y="2052"/>
                  </a:cxn>
                  <a:cxn ang="0">
                    <a:pos x="958" y="2051"/>
                  </a:cxn>
                  <a:cxn ang="0">
                    <a:pos x="1189" y="2219"/>
                  </a:cxn>
                  <a:cxn ang="0">
                    <a:pos x="1656" y="2244"/>
                  </a:cxn>
                  <a:cxn ang="0">
                    <a:pos x="1861" y="2102"/>
                  </a:cxn>
                  <a:cxn ang="0">
                    <a:pos x="2320" y="2112"/>
                  </a:cxn>
                  <a:cxn ang="0">
                    <a:pos x="2449" y="1980"/>
                  </a:cxn>
                  <a:cxn ang="0">
                    <a:pos x="2680" y="1943"/>
                  </a:cxn>
                  <a:cxn ang="0">
                    <a:pos x="3084" y="1898"/>
                  </a:cxn>
                  <a:cxn ang="0">
                    <a:pos x="3085" y="1719"/>
                  </a:cxn>
                  <a:cxn ang="0">
                    <a:pos x="3025" y="1548"/>
                  </a:cxn>
                  <a:cxn ang="0">
                    <a:pos x="2890" y="1403"/>
                  </a:cxn>
                  <a:cxn ang="0">
                    <a:pos x="2701" y="1224"/>
                  </a:cxn>
                  <a:cxn ang="0">
                    <a:pos x="2341" y="1188"/>
                  </a:cxn>
                  <a:cxn ang="0">
                    <a:pos x="2305" y="876"/>
                  </a:cxn>
                  <a:cxn ang="0">
                    <a:pos x="2161" y="972"/>
                  </a:cxn>
                  <a:cxn ang="0">
                    <a:pos x="2053" y="780"/>
                  </a:cxn>
                  <a:cxn ang="0">
                    <a:pos x="1825" y="756"/>
                  </a:cxn>
                  <a:cxn ang="0">
                    <a:pos x="1801" y="528"/>
                  </a:cxn>
                  <a:cxn ang="0">
                    <a:pos x="1645" y="420"/>
                  </a:cxn>
                  <a:cxn ang="0">
                    <a:pos x="1681" y="324"/>
                  </a:cxn>
                  <a:cxn ang="0">
                    <a:pos x="1681" y="0"/>
                  </a:cxn>
                </a:cxnLst>
                <a:rect l="0" t="0" r="r" b="b"/>
                <a:pathLst>
                  <a:path w="3085" h="2244">
                    <a:moveTo>
                      <a:pt x="1681" y="0"/>
                    </a:moveTo>
                    <a:lnTo>
                      <a:pt x="1513" y="48"/>
                    </a:lnTo>
                    <a:lnTo>
                      <a:pt x="1297" y="36"/>
                    </a:lnTo>
                    <a:lnTo>
                      <a:pt x="1117" y="168"/>
                    </a:lnTo>
                    <a:lnTo>
                      <a:pt x="733" y="144"/>
                    </a:lnTo>
                    <a:lnTo>
                      <a:pt x="781" y="408"/>
                    </a:lnTo>
                    <a:lnTo>
                      <a:pt x="685" y="552"/>
                    </a:lnTo>
                    <a:lnTo>
                      <a:pt x="637" y="804"/>
                    </a:lnTo>
                    <a:lnTo>
                      <a:pt x="228" y="983"/>
                    </a:lnTo>
                    <a:lnTo>
                      <a:pt x="264" y="1154"/>
                    </a:lnTo>
                    <a:lnTo>
                      <a:pt x="60" y="1260"/>
                    </a:lnTo>
                    <a:lnTo>
                      <a:pt x="0" y="1464"/>
                    </a:lnTo>
                    <a:lnTo>
                      <a:pt x="39" y="1694"/>
                    </a:lnTo>
                    <a:lnTo>
                      <a:pt x="324" y="1872"/>
                    </a:lnTo>
                    <a:lnTo>
                      <a:pt x="445" y="1895"/>
                    </a:lnTo>
                    <a:lnTo>
                      <a:pt x="600" y="2052"/>
                    </a:lnTo>
                    <a:lnTo>
                      <a:pt x="958" y="2051"/>
                    </a:lnTo>
                    <a:lnTo>
                      <a:pt x="1189" y="2219"/>
                    </a:lnTo>
                    <a:lnTo>
                      <a:pt x="1656" y="2244"/>
                    </a:lnTo>
                    <a:lnTo>
                      <a:pt x="1861" y="2102"/>
                    </a:lnTo>
                    <a:lnTo>
                      <a:pt x="2320" y="2112"/>
                    </a:lnTo>
                    <a:lnTo>
                      <a:pt x="2449" y="1980"/>
                    </a:lnTo>
                    <a:lnTo>
                      <a:pt x="2680" y="1943"/>
                    </a:lnTo>
                    <a:lnTo>
                      <a:pt x="3084" y="1898"/>
                    </a:lnTo>
                    <a:lnTo>
                      <a:pt x="3085" y="1719"/>
                    </a:lnTo>
                    <a:lnTo>
                      <a:pt x="3025" y="1548"/>
                    </a:lnTo>
                    <a:lnTo>
                      <a:pt x="2890" y="1403"/>
                    </a:lnTo>
                    <a:lnTo>
                      <a:pt x="2701" y="1224"/>
                    </a:lnTo>
                    <a:lnTo>
                      <a:pt x="2341" y="1188"/>
                    </a:lnTo>
                    <a:lnTo>
                      <a:pt x="2305" y="876"/>
                    </a:lnTo>
                    <a:lnTo>
                      <a:pt x="2161" y="972"/>
                    </a:lnTo>
                    <a:lnTo>
                      <a:pt x="2053" y="780"/>
                    </a:lnTo>
                    <a:lnTo>
                      <a:pt x="1825" y="756"/>
                    </a:lnTo>
                    <a:lnTo>
                      <a:pt x="1801" y="528"/>
                    </a:lnTo>
                    <a:lnTo>
                      <a:pt x="1645" y="420"/>
                    </a:lnTo>
                    <a:lnTo>
                      <a:pt x="1681" y="324"/>
                    </a:lnTo>
                    <a:lnTo>
                      <a:pt x="1681" y="0"/>
                    </a:lnTo>
                    <a:close/>
                  </a:path>
                </a:pathLst>
              </a:custGeom>
              <a:solidFill>
                <a:srgbClr val="2F5597"/>
              </a:solidFill>
              <a:ln w="3175"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1467" kern="0">
                  <a:solidFill>
                    <a:sysClr val="windowText" lastClr="000000"/>
                  </a:solidFill>
                  <a:latin typeface="Cambria" panose="02040503050406030204" pitchFamily="18" charset="0"/>
                </a:endParaRPr>
              </a:p>
            </p:txBody>
          </p:sp>
          <p:sp>
            <p:nvSpPr>
              <p:cNvPr id="33" name="Freeform 32"/>
              <p:cNvSpPr>
                <a:spLocks/>
              </p:cNvSpPr>
              <p:nvPr/>
            </p:nvSpPr>
            <p:spPr bwMode="auto">
              <a:xfrm>
                <a:off x="3663950" y="2687638"/>
                <a:ext cx="776288" cy="1012825"/>
              </a:xfrm>
              <a:custGeom>
                <a:avLst/>
                <a:gdLst/>
                <a:ahLst/>
                <a:cxnLst>
                  <a:cxn ang="0">
                    <a:pos x="36" y="1896"/>
                  </a:cxn>
                  <a:cxn ang="0">
                    <a:pos x="228" y="1884"/>
                  </a:cxn>
                  <a:cxn ang="0">
                    <a:pos x="240" y="1740"/>
                  </a:cxn>
                  <a:cxn ang="0">
                    <a:pos x="408" y="1632"/>
                  </a:cxn>
                  <a:cxn ang="0">
                    <a:pos x="564" y="1692"/>
                  </a:cxn>
                  <a:cxn ang="0">
                    <a:pos x="612" y="1560"/>
                  </a:cxn>
                  <a:cxn ang="0">
                    <a:pos x="768" y="1500"/>
                  </a:cxn>
                  <a:cxn ang="0">
                    <a:pos x="936" y="1320"/>
                  </a:cxn>
                  <a:cxn ang="0">
                    <a:pos x="948" y="1032"/>
                  </a:cxn>
                  <a:cxn ang="0">
                    <a:pos x="1200" y="528"/>
                  </a:cxn>
                  <a:cxn ang="0">
                    <a:pos x="1164" y="264"/>
                  </a:cxn>
                  <a:cxn ang="0">
                    <a:pos x="1608" y="0"/>
                  </a:cxn>
                  <a:cxn ang="0">
                    <a:pos x="2025" y="62"/>
                  </a:cxn>
                  <a:cxn ang="0">
                    <a:pos x="1944" y="276"/>
                  </a:cxn>
                  <a:cxn ang="0">
                    <a:pos x="1824" y="552"/>
                  </a:cxn>
                  <a:cxn ang="0">
                    <a:pos x="1944" y="744"/>
                  </a:cxn>
                  <a:cxn ang="0">
                    <a:pos x="1980" y="1068"/>
                  </a:cxn>
                  <a:cxn ang="0">
                    <a:pos x="2016" y="1380"/>
                  </a:cxn>
                  <a:cxn ang="0">
                    <a:pos x="1824" y="1404"/>
                  </a:cxn>
                  <a:cxn ang="0">
                    <a:pos x="1680" y="1512"/>
                  </a:cxn>
                  <a:cxn ang="0">
                    <a:pos x="1644" y="1800"/>
                  </a:cxn>
                  <a:cxn ang="0">
                    <a:pos x="1560" y="2016"/>
                  </a:cxn>
                  <a:cxn ang="0">
                    <a:pos x="1848" y="2064"/>
                  </a:cxn>
                  <a:cxn ang="0">
                    <a:pos x="2088" y="1980"/>
                  </a:cxn>
                  <a:cxn ang="0">
                    <a:pos x="2328" y="2016"/>
                  </a:cxn>
                  <a:cxn ang="0">
                    <a:pos x="2448" y="2244"/>
                  </a:cxn>
                  <a:cxn ang="0">
                    <a:pos x="2220" y="2268"/>
                  </a:cxn>
                  <a:cxn ang="0">
                    <a:pos x="2232" y="2436"/>
                  </a:cxn>
                  <a:cxn ang="0">
                    <a:pos x="2040" y="2460"/>
                  </a:cxn>
                  <a:cxn ang="0">
                    <a:pos x="1800" y="2832"/>
                  </a:cxn>
                  <a:cxn ang="0">
                    <a:pos x="1920" y="3105"/>
                  </a:cxn>
                  <a:cxn ang="0">
                    <a:pos x="1847" y="3191"/>
                  </a:cxn>
                  <a:cxn ang="0">
                    <a:pos x="1694" y="3194"/>
                  </a:cxn>
                  <a:cxn ang="0">
                    <a:pos x="1536" y="3074"/>
                  </a:cxn>
                  <a:cxn ang="0">
                    <a:pos x="1329" y="3084"/>
                  </a:cxn>
                  <a:cxn ang="0">
                    <a:pos x="1130" y="3060"/>
                  </a:cxn>
                  <a:cxn ang="0">
                    <a:pos x="1056" y="3120"/>
                  </a:cxn>
                  <a:cxn ang="0">
                    <a:pos x="696" y="3084"/>
                  </a:cxn>
                  <a:cxn ang="0">
                    <a:pos x="660" y="2772"/>
                  </a:cxn>
                  <a:cxn ang="0">
                    <a:pos x="516" y="2868"/>
                  </a:cxn>
                  <a:cxn ang="0">
                    <a:pos x="408" y="2676"/>
                  </a:cxn>
                  <a:cxn ang="0">
                    <a:pos x="180" y="2652"/>
                  </a:cxn>
                  <a:cxn ang="0">
                    <a:pos x="156" y="2424"/>
                  </a:cxn>
                  <a:cxn ang="0">
                    <a:pos x="0" y="2316"/>
                  </a:cxn>
                  <a:cxn ang="0">
                    <a:pos x="36" y="2220"/>
                  </a:cxn>
                  <a:cxn ang="0">
                    <a:pos x="36" y="1896"/>
                  </a:cxn>
                </a:cxnLst>
                <a:rect l="0" t="0" r="r" b="b"/>
                <a:pathLst>
                  <a:path w="2448" h="3194">
                    <a:moveTo>
                      <a:pt x="36" y="1896"/>
                    </a:moveTo>
                    <a:lnTo>
                      <a:pt x="228" y="1884"/>
                    </a:lnTo>
                    <a:lnTo>
                      <a:pt x="240" y="1740"/>
                    </a:lnTo>
                    <a:lnTo>
                      <a:pt x="408" y="1632"/>
                    </a:lnTo>
                    <a:lnTo>
                      <a:pt x="564" y="1692"/>
                    </a:lnTo>
                    <a:lnTo>
                      <a:pt x="612" y="1560"/>
                    </a:lnTo>
                    <a:lnTo>
                      <a:pt x="768" y="1500"/>
                    </a:lnTo>
                    <a:lnTo>
                      <a:pt x="936" y="1320"/>
                    </a:lnTo>
                    <a:lnTo>
                      <a:pt x="948" y="1032"/>
                    </a:lnTo>
                    <a:lnTo>
                      <a:pt x="1200" y="528"/>
                    </a:lnTo>
                    <a:lnTo>
                      <a:pt x="1164" y="264"/>
                    </a:lnTo>
                    <a:lnTo>
                      <a:pt x="1608" y="0"/>
                    </a:lnTo>
                    <a:lnTo>
                      <a:pt x="2025" y="62"/>
                    </a:lnTo>
                    <a:lnTo>
                      <a:pt x="1944" y="276"/>
                    </a:lnTo>
                    <a:lnTo>
                      <a:pt x="1824" y="552"/>
                    </a:lnTo>
                    <a:lnTo>
                      <a:pt x="1944" y="744"/>
                    </a:lnTo>
                    <a:lnTo>
                      <a:pt x="1980" y="1068"/>
                    </a:lnTo>
                    <a:lnTo>
                      <a:pt x="2016" y="1380"/>
                    </a:lnTo>
                    <a:lnTo>
                      <a:pt x="1824" y="1404"/>
                    </a:lnTo>
                    <a:lnTo>
                      <a:pt x="1680" y="1512"/>
                    </a:lnTo>
                    <a:lnTo>
                      <a:pt x="1644" y="1800"/>
                    </a:lnTo>
                    <a:lnTo>
                      <a:pt x="1560" y="2016"/>
                    </a:lnTo>
                    <a:lnTo>
                      <a:pt x="1848" y="2064"/>
                    </a:lnTo>
                    <a:lnTo>
                      <a:pt x="2088" y="1980"/>
                    </a:lnTo>
                    <a:lnTo>
                      <a:pt x="2328" y="2016"/>
                    </a:lnTo>
                    <a:lnTo>
                      <a:pt x="2448" y="2244"/>
                    </a:lnTo>
                    <a:lnTo>
                      <a:pt x="2220" y="2268"/>
                    </a:lnTo>
                    <a:lnTo>
                      <a:pt x="2232" y="2436"/>
                    </a:lnTo>
                    <a:lnTo>
                      <a:pt x="2040" y="2460"/>
                    </a:lnTo>
                    <a:lnTo>
                      <a:pt x="1800" y="2832"/>
                    </a:lnTo>
                    <a:lnTo>
                      <a:pt x="1920" y="3105"/>
                    </a:lnTo>
                    <a:lnTo>
                      <a:pt x="1847" y="3191"/>
                    </a:lnTo>
                    <a:lnTo>
                      <a:pt x="1694" y="3194"/>
                    </a:lnTo>
                    <a:lnTo>
                      <a:pt x="1536" y="3074"/>
                    </a:lnTo>
                    <a:lnTo>
                      <a:pt x="1329" y="3084"/>
                    </a:lnTo>
                    <a:lnTo>
                      <a:pt x="1130" y="3060"/>
                    </a:lnTo>
                    <a:lnTo>
                      <a:pt x="1056" y="3120"/>
                    </a:lnTo>
                    <a:lnTo>
                      <a:pt x="696" y="3084"/>
                    </a:lnTo>
                    <a:lnTo>
                      <a:pt x="660" y="2772"/>
                    </a:lnTo>
                    <a:lnTo>
                      <a:pt x="516" y="2868"/>
                    </a:lnTo>
                    <a:lnTo>
                      <a:pt x="408" y="2676"/>
                    </a:lnTo>
                    <a:lnTo>
                      <a:pt x="180" y="2652"/>
                    </a:lnTo>
                    <a:lnTo>
                      <a:pt x="156" y="2424"/>
                    </a:lnTo>
                    <a:lnTo>
                      <a:pt x="0" y="2316"/>
                    </a:lnTo>
                    <a:lnTo>
                      <a:pt x="36" y="2220"/>
                    </a:lnTo>
                    <a:lnTo>
                      <a:pt x="36" y="1896"/>
                    </a:lnTo>
                    <a:close/>
                  </a:path>
                </a:pathLst>
              </a:custGeom>
              <a:solidFill>
                <a:srgbClr val="203764"/>
              </a:solidFill>
              <a:ln w="3175"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1467" kern="0">
                  <a:solidFill>
                    <a:sysClr val="windowText" lastClr="000000"/>
                  </a:solidFill>
                  <a:latin typeface="Cambria" panose="02040503050406030204" pitchFamily="18" charset="0"/>
                </a:endParaRPr>
              </a:p>
            </p:txBody>
          </p:sp>
          <p:sp>
            <p:nvSpPr>
              <p:cNvPr id="34" name="Freeform 33"/>
              <p:cNvSpPr>
                <a:spLocks/>
              </p:cNvSpPr>
              <p:nvPr/>
            </p:nvSpPr>
            <p:spPr bwMode="auto">
              <a:xfrm>
                <a:off x="5013325" y="3890963"/>
                <a:ext cx="673100" cy="549275"/>
              </a:xfrm>
              <a:custGeom>
                <a:avLst/>
                <a:gdLst/>
                <a:ahLst/>
                <a:cxnLst>
                  <a:cxn ang="0">
                    <a:pos x="918" y="306"/>
                  </a:cxn>
                  <a:cxn ang="0">
                    <a:pos x="468" y="252"/>
                  </a:cxn>
                  <a:cxn ang="0">
                    <a:pos x="360" y="450"/>
                  </a:cxn>
                  <a:cxn ang="0">
                    <a:pos x="216" y="522"/>
                  </a:cxn>
                  <a:cxn ang="0">
                    <a:pos x="0" y="576"/>
                  </a:cxn>
                  <a:cxn ang="0">
                    <a:pos x="162" y="738"/>
                  </a:cxn>
                  <a:cxn ang="0">
                    <a:pos x="324" y="756"/>
                  </a:cxn>
                  <a:cxn ang="0">
                    <a:pos x="414" y="845"/>
                  </a:cxn>
                  <a:cxn ang="0">
                    <a:pos x="693" y="1044"/>
                  </a:cxn>
                  <a:cxn ang="0">
                    <a:pos x="962" y="971"/>
                  </a:cxn>
                  <a:cxn ang="0">
                    <a:pos x="1125" y="1136"/>
                  </a:cxn>
                  <a:cxn ang="0">
                    <a:pos x="1064" y="1281"/>
                  </a:cxn>
                  <a:cxn ang="0">
                    <a:pos x="1247" y="1445"/>
                  </a:cxn>
                  <a:cxn ang="0">
                    <a:pos x="1391" y="1328"/>
                  </a:cxn>
                  <a:cxn ang="0">
                    <a:pos x="1574" y="1391"/>
                  </a:cxn>
                  <a:cxn ang="0">
                    <a:pos x="1491" y="1674"/>
                  </a:cxn>
                  <a:cxn ang="0">
                    <a:pos x="1586" y="1730"/>
                  </a:cxn>
                  <a:cxn ang="0">
                    <a:pos x="1784" y="1655"/>
                  </a:cxn>
                  <a:cxn ang="0">
                    <a:pos x="1877" y="1379"/>
                  </a:cxn>
                  <a:cxn ang="0">
                    <a:pos x="2010" y="1239"/>
                  </a:cxn>
                  <a:cxn ang="0">
                    <a:pos x="1925" y="1067"/>
                  </a:cxn>
                  <a:cxn ang="0">
                    <a:pos x="1941" y="875"/>
                  </a:cxn>
                  <a:cxn ang="0">
                    <a:pos x="2118" y="731"/>
                  </a:cxn>
                  <a:cxn ang="0">
                    <a:pos x="2088" y="594"/>
                  </a:cxn>
                  <a:cxn ang="0">
                    <a:pos x="1962" y="486"/>
                  </a:cxn>
                  <a:cxn ang="0">
                    <a:pos x="2010" y="267"/>
                  </a:cxn>
                  <a:cxn ang="0">
                    <a:pos x="1548" y="180"/>
                  </a:cxn>
                  <a:cxn ang="0">
                    <a:pos x="1350" y="234"/>
                  </a:cxn>
                  <a:cxn ang="0">
                    <a:pos x="1260" y="0"/>
                  </a:cxn>
                  <a:cxn ang="0">
                    <a:pos x="918" y="306"/>
                  </a:cxn>
                </a:cxnLst>
                <a:rect l="0" t="0" r="r" b="b"/>
                <a:pathLst>
                  <a:path w="2118" h="1730">
                    <a:moveTo>
                      <a:pt x="918" y="306"/>
                    </a:moveTo>
                    <a:lnTo>
                      <a:pt x="468" y="252"/>
                    </a:lnTo>
                    <a:lnTo>
                      <a:pt x="360" y="450"/>
                    </a:lnTo>
                    <a:lnTo>
                      <a:pt x="216" y="522"/>
                    </a:lnTo>
                    <a:lnTo>
                      <a:pt x="0" y="576"/>
                    </a:lnTo>
                    <a:lnTo>
                      <a:pt x="162" y="738"/>
                    </a:lnTo>
                    <a:lnTo>
                      <a:pt x="324" y="756"/>
                    </a:lnTo>
                    <a:lnTo>
                      <a:pt x="414" y="845"/>
                    </a:lnTo>
                    <a:lnTo>
                      <a:pt x="693" y="1044"/>
                    </a:lnTo>
                    <a:lnTo>
                      <a:pt x="962" y="971"/>
                    </a:lnTo>
                    <a:lnTo>
                      <a:pt x="1125" y="1136"/>
                    </a:lnTo>
                    <a:lnTo>
                      <a:pt x="1064" y="1281"/>
                    </a:lnTo>
                    <a:lnTo>
                      <a:pt x="1247" y="1445"/>
                    </a:lnTo>
                    <a:lnTo>
                      <a:pt x="1391" y="1328"/>
                    </a:lnTo>
                    <a:lnTo>
                      <a:pt x="1574" y="1391"/>
                    </a:lnTo>
                    <a:lnTo>
                      <a:pt x="1491" y="1674"/>
                    </a:lnTo>
                    <a:lnTo>
                      <a:pt x="1586" y="1730"/>
                    </a:lnTo>
                    <a:lnTo>
                      <a:pt x="1784" y="1655"/>
                    </a:lnTo>
                    <a:lnTo>
                      <a:pt x="1877" y="1379"/>
                    </a:lnTo>
                    <a:lnTo>
                      <a:pt x="2010" y="1239"/>
                    </a:lnTo>
                    <a:lnTo>
                      <a:pt x="1925" y="1067"/>
                    </a:lnTo>
                    <a:lnTo>
                      <a:pt x="1941" y="875"/>
                    </a:lnTo>
                    <a:lnTo>
                      <a:pt x="2118" y="731"/>
                    </a:lnTo>
                    <a:lnTo>
                      <a:pt x="2088" y="594"/>
                    </a:lnTo>
                    <a:lnTo>
                      <a:pt x="1962" y="486"/>
                    </a:lnTo>
                    <a:lnTo>
                      <a:pt x="2010" y="267"/>
                    </a:lnTo>
                    <a:lnTo>
                      <a:pt x="1548" y="180"/>
                    </a:lnTo>
                    <a:lnTo>
                      <a:pt x="1350" y="234"/>
                    </a:lnTo>
                    <a:lnTo>
                      <a:pt x="1260" y="0"/>
                    </a:lnTo>
                    <a:lnTo>
                      <a:pt x="918" y="306"/>
                    </a:lnTo>
                    <a:close/>
                  </a:path>
                </a:pathLst>
              </a:custGeom>
              <a:solidFill>
                <a:srgbClr val="8FAADD"/>
              </a:solidFill>
              <a:ln w="3175"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1467" kern="0">
                  <a:solidFill>
                    <a:sysClr val="windowText" lastClr="000000"/>
                  </a:solidFill>
                  <a:latin typeface="Cambria" panose="02040503050406030204" pitchFamily="18" charset="0"/>
                </a:endParaRPr>
              </a:p>
            </p:txBody>
          </p:sp>
          <p:sp>
            <p:nvSpPr>
              <p:cNvPr id="35" name="Freeform 34"/>
              <p:cNvSpPr>
                <a:spLocks/>
              </p:cNvSpPr>
              <p:nvPr/>
            </p:nvSpPr>
            <p:spPr bwMode="auto">
              <a:xfrm>
                <a:off x="4678363" y="3551238"/>
                <a:ext cx="735013" cy="750887"/>
              </a:xfrm>
              <a:custGeom>
                <a:avLst/>
                <a:gdLst/>
                <a:ahLst/>
                <a:cxnLst>
                  <a:cxn ang="0">
                    <a:pos x="1978" y="1374"/>
                  </a:cxn>
                  <a:cxn ang="0">
                    <a:pos x="1528" y="1320"/>
                  </a:cxn>
                  <a:cxn ang="0">
                    <a:pos x="1420" y="1518"/>
                  </a:cxn>
                  <a:cxn ang="0">
                    <a:pos x="1276" y="1590"/>
                  </a:cxn>
                  <a:cxn ang="0">
                    <a:pos x="1060" y="1644"/>
                  </a:cxn>
                  <a:cxn ang="0">
                    <a:pos x="1222" y="1806"/>
                  </a:cxn>
                  <a:cxn ang="0">
                    <a:pos x="1384" y="1824"/>
                  </a:cxn>
                  <a:cxn ang="0">
                    <a:pos x="1474" y="1913"/>
                  </a:cxn>
                  <a:cxn ang="0">
                    <a:pos x="924" y="2259"/>
                  </a:cxn>
                  <a:cxn ang="0">
                    <a:pos x="673" y="2364"/>
                  </a:cxn>
                  <a:cxn ang="0">
                    <a:pos x="240" y="2352"/>
                  </a:cxn>
                  <a:cxn ang="0">
                    <a:pos x="250" y="2234"/>
                  </a:cxn>
                  <a:cxn ang="0">
                    <a:pos x="154" y="2133"/>
                  </a:cxn>
                  <a:cxn ang="0">
                    <a:pos x="214" y="1662"/>
                  </a:cxn>
                  <a:cxn ang="0">
                    <a:pos x="309" y="1670"/>
                  </a:cxn>
                  <a:cxn ang="0">
                    <a:pos x="418" y="1512"/>
                  </a:cxn>
                  <a:cxn ang="0">
                    <a:pos x="310" y="1428"/>
                  </a:cxn>
                  <a:cxn ang="0">
                    <a:pos x="453" y="1320"/>
                  </a:cxn>
                  <a:cxn ang="0">
                    <a:pos x="202" y="1236"/>
                  </a:cxn>
                  <a:cxn ang="0">
                    <a:pos x="153" y="1064"/>
                  </a:cxn>
                  <a:cxn ang="0">
                    <a:pos x="0" y="840"/>
                  </a:cxn>
                  <a:cxn ang="0">
                    <a:pos x="88" y="762"/>
                  </a:cxn>
                  <a:cxn ang="0">
                    <a:pos x="70" y="528"/>
                  </a:cxn>
                  <a:cxn ang="0">
                    <a:pos x="322" y="384"/>
                  </a:cxn>
                  <a:cxn ang="0">
                    <a:pos x="430" y="204"/>
                  </a:cxn>
                  <a:cxn ang="0">
                    <a:pos x="634" y="147"/>
                  </a:cxn>
                  <a:cxn ang="0">
                    <a:pos x="721" y="192"/>
                  </a:cxn>
                  <a:cxn ang="0">
                    <a:pos x="1077" y="84"/>
                  </a:cxn>
                  <a:cxn ang="0">
                    <a:pos x="1198" y="95"/>
                  </a:cxn>
                  <a:cxn ang="0">
                    <a:pos x="1368" y="36"/>
                  </a:cxn>
                  <a:cxn ang="0">
                    <a:pos x="1620" y="95"/>
                  </a:cxn>
                  <a:cxn ang="0">
                    <a:pos x="1824" y="0"/>
                  </a:cxn>
                  <a:cxn ang="0">
                    <a:pos x="1993" y="74"/>
                  </a:cxn>
                  <a:cxn ang="0">
                    <a:pos x="2098" y="242"/>
                  </a:cxn>
                  <a:cxn ang="0">
                    <a:pos x="2013" y="410"/>
                  </a:cxn>
                  <a:cxn ang="0">
                    <a:pos x="2158" y="695"/>
                  </a:cxn>
                  <a:cxn ang="0">
                    <a:pos x="2320" y="1068"/>
                  </a:cxn>
                  <a:cxn ang="0">
                    <a:pos x="1978" y="1374"/>
                  </a:cxn>
                </a:cxnLst>
                <a:rect l="0" t="0" r="r" b="b"/>
                <a:pathLst>
                  <a:path w="2320" h="2364">
                    <a:moveTo>
                      <a:pt x="1978" y="1374"/>
                    </a:moveTo>
                    <a:lnTo>
                      <a:pt x="1528" y="1320"/>
                    </a:lnTo>
                    <a:lnTo>
                      <a:pt x="1420" y="1518"/>
                    </a:lnTo>
                    <a:lnTo>
                      <a:pt x="1276" y="1590"/>
                    </a:lnTo>
                    <a:lnTo>
                      <a:pt x="1060" y="1644"/>
                    </a:lnTo>
                    <a:lnTo>
                      <a:pt x="1222" y="1806"/>
                    </a:lnTo>
                    <a:lnTo>
                      <a:pt x="1384" y="1824"/>
                    </a:lnTo>
                    <a:lnTo>
                      <a:pt x="1474" y="1913"/>
                    </a:lnTo>
                    <a:lnTo>
                      <a:pt x="924" y="2259"/>
                    </a:lnTo>
                    <a:lnTo>
                      <a:pt x="673" y="2364"/>
                    </a:lnTo>
                    <a:lnTo>
                      <a:pt x="240" y="2352"/>
                    </a:lnTo>
                    <a:lnTo>
                      <a:pt x="250" y="2234"/>
                    </a:lnTo>
                    <a:lnTo>
                      <a:pt x="154" y="2133"/>
                    </a:lnTo>
                    <a:lnTo>
                      <a:pt x="214" y="1662"/>
                    </a:lnTo>
                    <a:lnTo>
                      <a:pt x="309" y="1670"/>
                    </a:lnTo>
                    <a:lnTo>
                      <a:pt x="418" y="1512"/>
                    </a:lnTo>
                    <a:lnTo>
                      <a:pt x="310" y="1428"/>
                    </a:lnTo>
                    <a:lnTo>
                      <a:pt x="453" y="1320"/>
                    </a:lnTo>
                    <a:lnTo>
                      <a:pt x="202" y="1236"/>
                    </a:lnTo>
                    <a:lnTo>
                      <a:pt x="153" y="1064"/>
                    </a:lnTo>
                    <a:lnTo>
                      <a:pt x="0" y="840"/>
                    </a:lnTo>
                    <a:lnTo>
                      <a:pt x="88" y="762"/>
                    </a:lnTo>
                    <a:lnTo>
                      <a:pt x="70" y="528"/>
                    </a:lnTo>
                    <a:lnTo>
                      <a:pt x="322" y="384"/>
                    </a:lnTo>
                    <a:lnTo>
                      <a:pt x="430" y="204"/>
                    </a:lnTo>
                    <a:lnTo>
                      <a:pt x="634" y="147"/>
                    </a:lnTo>
                    <a:lnTo>
                      <a:pt x="721" y="192"/>
                    </a:lnTo>
                    <a:lnTo>
                      <a:pt x="1077" y="84"/>
                    </a:lnTo>
                    <a:lnTo>
                      <a:pt x="1198" y="95"/>
                    </a:lnTo>
                    <a:lnTo>
                      <a:pt x="1368" y="36"/>
                    </a:lnTo>
                    <a:lnTo>
                      <a:pt x="1620" y="95"/>
                    </a:lnTo>
                    <a:lnTo>
                      <a:pt x="1824" y="0"/>
                    </a:lnTo>
                    <a:lnTo>
                      <a:pt x="1993" y="74"/>
                    </a:lnTo>
                    <a:lnTo>
                      <a:pt x="2098" y="242"/>
                    </a:lnTo>
                    <a:lnTo>
                      <a:pt x="2013" y="410"/>
                    </a:lnTo>
                    <a:lnTo>
                      <a:pt x="2158" y="695"/>
                    </a:lnTo>
                    <a:lnTo>
                      <a:pt x="2320" y="1068"/>
                    </a:lnTo>
                    <a:lnTo>
                      <a:pt x="1978" y="1374"/>
                    </a:lnTo>
                    <a:close/>
                  </a:path>
                </a:pathLst>
              </a:custGeom>
              <a:solidFill>
                <a:srgbClr val="8FAADD"/>
              </a:solidFill>
              <a:ln w="3175"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1467" kern="0">
                  <a:solidFill>
                    <a:sysClr val="windowText" lastClr="000000"/>
                  </a:solidFill>
                  <a:latin typeface="Cambria" panose="02040503050406030204" pitchFamily="18" charset="0"/>
                </a:endParaRPr>
              </a:p>
            </p:txBody>
          </p:sp>
          <p:sp>
            <p:nvSpPr>
              <p:cNvPr id="36" name="Freeform 35"/>
              <p:cNvSpPr>
                <a:spLocks/>
              </p:cNvSpPr>
              <p:nvPr/>
            </p:nvSpPr>
            <p:spPr bwMode="auto">
              <a:xfrm>
                <a:off x="4681538" y="2655888"/>
                <a:ext cx="676275" cy="862012"/>
              </a:xfrm>
              <a:custGeom>
                <a:avLst/>
                <a:gdLst/>
                <a:ahLst/>
                <a:cxnLst>
                  <a:cxn ang="0">
                    <a:pos x="95" y="17"/>
                  </a:cxn>
                  <a:cxn ang="0">
                    <a:pos x="96" y="276"/>
                  </a:cxn>
                  <a:cxn ang="0">
                    <a:pos x="60" y="564"/>
                  </a:cxn>
                  <a:cxn ang="0">
                    <a:pos x="132" y="828"/>
                  </a:cxn>
                  <a:cxn ang="0">
                    <a:pos x="36" y="1032"/>
                  </a:cxn>
                  <a:cxn ang="0">
                    <a:pos x="204" y="1200"/>
                  </a:cxn>
                  <a:cxn ang="0">
                    <a:pos x="132" y="1404"/>
                  </a:cxn>
                  <a:cxn ang="0">
                    <a:pos x="84" y="1596"/>
                  </a:cxn>
                  <a:cxn ang="0">
                    <a:pos x="36" y="1692"/>
                  </a:cxn>
                  <a:cxn ang="0">
                    <a:pos x="180" y="1836"/>
                  </a:cxn>
                  <a:cxn ang="0">
                    <a:pos x="252" y="2208"/>
                  </a:cxn>
                  <a:cxn ang="0">
                    <a:pos x="132" y="2508"/>
                  </a:cxn>
                  <a:cxn ang="0">
                    <a:pos x="0" y="2604"/>
                  </a:cxn>
                  <a:cxn ang="0">
                    <a:pos x="168" y="2712"/>
                  </a:cxn>
                  <a:cxn ang="0">
                    <a:pos x="336" y="2508"/>
                  </a:cxn>
                  <a:cxn ang="0">
                    <a:pos x="600" y="2496"/>
                  </a:cxn>
                  <a:cxn ang="0">
                    <a:pos x="648" y="2352"/>
                  </a:cxn>
                  <a:cxn ang="0">
                    <a:pos x="792" y="2328"/>
                  </a:cxn>
                  <a:cxn ang="0">
                    <a:pos x="912" y="2160"/>
                  </a:cxn>
                  <a:cxn ang="0">
                    <a:pos x="744" y="1992"/>
                  </a:cxn>
                  <a:cxn ang="0">
                    <a:pos x="911" y="1836"/>
                  </a:cxn>
                  <a:cxn ang="0">
                    <a:pos x="1080" y="1788"/>
                  </a:cxn>
                  <a:cxn ang="0">
                    <a:pos x="1130" y="1596"/>
                  </a:cxn>
                  <a:cxn ang="0">
                    <a:pos x="1283" y="1572"/>
                  </a:cxn>
                  <a:cxn ang="0">
                    <a:pos x="1511" y="1679"/>
                  </a:cxn>
                  <a:cxn ang="0">
                    <a:pos x="1595" y="1596"/>
                  </a:cxn>
                  <a:cxn ang="0">
                    <a:pos x="1634" y="1272"/>
                  </a:cxn>
                  <a:cxn ang="0">
                    <a:pos x="1859" y="1190"/>
                  </a:cxn>
                  <a:cxn ang="0">
                    <a:pos x="2064" y="1247"/>
                  </a:cxn>
                  <a:cxn ang="0">
                    <a:pos x="2135" y="1163"/>
                  </a:cxn>
                  <a:cxn ang="0">
                    <a:pos x="2063" y="662"/>
                  </a:cxn>
                  <a:cxn ang="0">
                    <a:pos x="1692" y="432"/>
                  </a:cxn>
                  <a:cxn ang="0">
                    <a:pos x="1733" y="267"/>
                  </a:cxn>
                  <a:cxn ang="0">
                    <a:pos x="1308" y="132"/>
                  </a:cxn>
                  <a:cxn ang="0">
                    <a:pos x="1104" y="324"/>
                  </a:cxn>
                  <a:cxn ang="0">
                    <a:pos x="648" y="0"/>
                  </a:cxn>
                  <a:cxn ang="0">
                    <a:pos x="95" y="17"/>
                  </a:cxn>
                </a:cxnLst>
                <a:rect l="0" t="0" r="r" b="b"/>
                <a:pathLst>
                  <a:path w="2135" h="2712">
                    <a:moveTo>
                      <a:pt x="95" y="17"/>
                    </a:moveTo>
                    <a:lnTo>
                      <a:pt x="96" y="276"/>
                    </a:lnTo>
                    <a:lnTo>
                      <a:pt x="60" y="564"/>
                    </a:lnTo>
                    <a:lnTo>
                      <a:pt x="132" y="828"/>
                    </a:lnTo>
                    <a:lnTo>
                      <a:pt x="36" y="1032"/>
                    </a:lnTo>
                    <a:lnTo>
                      <a:pt x="204" y="1200"/>
                    </a:lnTo>
                    <a:lnTo>
                      <a:pt x="132" y="1404"/>
                    </a:lnTo>
                    <a:lnTo>
                      <a:pt x="84" y="1596"/>
                    </a:lnTo>
                    <a:lnTo>
                      <a:pt x="36" y="1692"/>
                    </a:lnTo>
                    <a:lnTo>
                      <a:pt x="180" y="1836"/>
                    </a:lnTo>
                    <a:lnTo>
                      <a:pt x="252" y="2208"/>
                    </a:lnTo>
                    <a:lnTo>
                      <a:pt x="132" y="2508"/>
                    </a:lnTo>
                    <a:lnTo>
                      <a:pt x="0" y="2604"/>
                    </a:lnTo>
                    <a:lnTo>
                      <a:pt x="168" y="2712"/>
                    </a:lnTo>
                    <a:lnTo>
                      <a:pt x="336" y="2508"/>
                    </a:lnTo>
                    <a:lnTo>
                      <a:pt x="600" y="2496"/>
                    </a:lnTo>
                    <a:lnTo>
                      <a:pt x="648" y="2352"/>
                    </a:lnTo>
                    <a:lnTo>
                      <a:pt x="792" y="2328"/>
                    </a:lnTo>
                    <a:lnTo>
                      <a:pt x="912" y="2160"/>
                    </a:lnTo>
                    <a:lnTo>
                      <a:pt x="744" y="1992"/>
                    </a:lnTo>
                    <a:lnTo>
                      <a:pt x="911" y="1836"/>
                    </a:lnTo>
                    <a:lnTo>
                      <a:pt x="1080" y="1788"/>
                    </a:lnTo>
                    <a:lnTo>
                      <a:pt x="1130" y="1596"/>
                    </a:lnTo>
                    <a:lnTo>
                      <a:pt x="1283" y="1572"/>
                    </a:lnTo>
                    <a:lnTo>
                      <a:pt x="1511" y="1679"/>
                    </a:lnTo>
                    <a:lnTo>
                      <a:pt x="1595" y="1596"/>
                    </a:lnTo>
                    <a:lnTo>
                      <a:pt x="1634" y="1272"/>
                    </a:lnTo>
                    <a:lnTo>
                      <a:pt x="1859" y="1190"/>
                    </a:lnTo>
                    <a:lnTo>
                      <a:pt x="2064" y="1247"/>
                    </a:lnTo>
                    <a:lnTo>
                      <a:pt x="2135" y="1163"/>
                    </a:lnTo>
                    <a:lnTo>
                      <a:pt x="2063" y="662"/>
                    </a:lnTo>
                    <a:lnTo>
                      <a:pt x="1692" y="432"/>
                    </a:lnTo>
                    <a:lnTo>
                      <a:pt x="1733" y="267"/>
                    </a:lnTo>
                    <a:lnTo>
                      <a:pt x="1308" y="132"/>
                    </a:lnTo>
                    <a:lnTo>
                      <a:pt x="1104" y="324"/>
                    </a:lnTo>
                    <a:lnTo>
                      <a:pt x="648" y="0"/>
                    </a:lnTo>
                    <a:lnTo>
                      <a:pt x="95" y="17"/>
                    </a:lnTo>
                    <a:close/>
                  </a:path>
                </a:pathLst>
              </a:custGeom>
              <a:solidFill>
                <a:srgbClr val="203764"/>
              </a:solidFill>
              <a:ln w="3175"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1467" kern="0">
                  <a:solidFill>
                    <a:sysClr val="windowText" lastClr="000000"/>
                  </a:solidFill>
                  <a:latin typeface="Cambria" panose="02040503050406030204" pitchFamily="18" charset="0"/>
                </a:endParaRPr>
              </a:p>
            </p:txBody>
          </p:sp>
          <p:sp>
            <p:nvSpPr>
              <p:cNvPr id="37" name="Freeform 36"/>
              <p:cNvSpPr>
                <a:spLocks/>
              </p:cNvSpPr>
              <p:nvPr/>
            </p:nvSpPr>
            <p:spPr bwMode="auto">
              <a:xfrm>
                <a:off x="4235450" y="3036888"/>
                <a:ext cx="719138" cy="815975"/>
              </a:xfrm>
              <a:custGeom>
                <a:avLst/>
                <a:gdLst/>
                <a:ahLst/>
                <a:cxnLst>
                  <a:cxn ang="0">
                    <a:pos x="288" y="878"/>
                  </a:cxn>
                  <a:cxn ang="0">
                    <a:pos x="168" y="828"/>
                  </a:cxn>
                  <a:cxn ang="0">
                    <a:pos x="240" y="432"/>
                  </a:cxn>
                  <a:cxn ang="0">
                    <a:pos x="768" y="300"/>
                  </a:cxn>
                  <a:cxn ang="0">
                    <a:pos x="876" y="120"/>
                  </a:cxn>
                  <a:cxn ang="0">
                    <a:pos x="1608" y="0"/>
                  </a:cxn>
                  <a:cxn ang="0">
                    <a:pos x="1536" y="204"/>
                  </a:cxn>
                  <a:cxn ang="0">
                    <a:pos x="1488" y="396"/>
                  </a:cxn>
                  <a:cxn ang="0">
                    <a:pos x="1440" y="492"/>
                  </a:cxn>
                  <a:cxn ang="0">
                    <a:pos x="1584" y="636"/>
                  </a:cxn>
                  <a:cxn ang="0">
                    <a:pos x="1656" y="1008"/>
                  </a:cxn>
                  <a:cxn ang="0">
                    <a:pos x="1536" y="1308"/>
                  </a:cxn>
                  <a:cxn ang="0">
                    <a:pos x="1404" y="1404"/>
                  </a:cxn>
                  <a:cxn ang="0">
                    <a:pos x="1572" y="1512"/>
                  </a:cxn>
                  <a:cxn ang="0">
                    <a:pos x="1740" y="1308"/>
                  </a:cxn>
                  <a:cxn ang="0">
                    <a:pos x="2004" y="1296"/>
                  </a:cxn>
                  <a:cxn ang="0">
                    <a:pos x="2052" y="1152"/>
                  </a:cxn>
                  <a:cxn ang="0">
                    <a:pos x="2196" y="1128"/>
                  </a:cxn>
                  <a:cxn ang="0">
                    <a:pos x="2267" y="1379"/>
                  </a:cxn>
                  <a:cxn ang="0">
                    <a:pos x="2136" y="1584"/>
                  </a:cxn>
                  <a:cxn ang="0">
                    <a:pos x="2004" y="1598"/>
                  </a:cxn>
                  <a:cxn ang="0">
                    <a:pos x="1979" y="1739"/>
                  </a:cxn>
                  <a:cxn ang="0">
                    <a:pos x="2030" y="1769"/>
                  </a:cxn>
                  <a:cxn ang="0">
                    <a:pos x="1827" y="1823"/>
                  </a:cxn>
                  <a:cxn ang="0">
                    <a:pos x="1712" y="2006"/>
                  </a:cxn>
                  <a:cxn ang="0">
                    <a:pos x="1464" y="2147"/>
                  </a:cxn>
                  <a:cxn ang="0">
                    <a:pos x="1482" y="2385"/>
                  </a:cxn>
                  <a:cxn ang="0">
                    <a:pos x="1395" y="2462"/>
                  </a:cxn>
                  <a:cxn ang="0">
                    <a:pos x="972" y="2570"/>
                  </a:cxn>
                  <a:cxn ang="0">
                    <a:pos x="948" y="2241"/>
                  </a:cxn>
                  <a:cxn ang="0">
                    <a:pos x="732" y="2291"/>
                  </a:cxn>
                  <a:cxn ang="0">
                    <a:pos x="383" y="1994"/>
                  </a:cxn>
                  <a:cxn ang="0">
                    <a:pos x="122" y="2003"/>
                  </a:cxn>
                  <a:cxn ang="0">
                    <a:pos x="0" y="1730"/>
                  </a:cxn>
                  <a:cxn ang="0">
                    <a:pos x="237" y="1358"/>
                  </a:cxn>
                  <a:cxn ang="0">
                    <a:pos x="432" y="1332"/>
                  </a:cxn>
                  <a:cxn ang="0">
                    <a:pos x="420" y="1167"/>
                  </a:cxn>
                  <a:cxn ang="0">
                    <a:pos x="645" y="1139"/>
                  </a:cxn>
                  <a:cxn ang="0">
                    <a:pos x="528" y="911"/>
                  </a:cxn>
                  <a:cxn ang="0">
                    <a:pos x="288" y="878"/>
                  </a:cxn>
                </a:cxnLst>
                <a:rect l="0" t="0" r="r" b="b"/>
                <a:pathLst>
                  <a:path w="2267" h="2570">
                    <a:moveTo>
                      <a:pt x="288" y="878"/>
                    </a:moveTo>
                    <a:lnTo>
                      <a:pt x="168" y="828"/>
                    </a:lnTo>
                    <a:lnTo>
                      <a:pt x="240" y="432"/>
                    </a:lnTo>
                    <a:lnTo>
                      <a:pt x="768" y="300"/>
                    </a:lnTo>
                    <a:lnTo>
                      <a:pt x="876" y="120"/>
                    </a:lnTo>
                    <a:lnTo>
                      <a:pt x="1608" y="0"/>
                    </a:lnTo>
                    <a:lnTo>
                      <a:pt x="1536" y="204"/>
                    </a:lnTo>
                    <a:lnTo>
                      <a:pt x="1488" y="396"/>
                    </a:lnTo>
                    <a:lnTo>
                      <a:pt x="1440" y="492"/>
                    </a:lnTo>
                    <a:lnTo>
                      <a:pt x="1584" y="636"/>
                    </a:lnTo>
                    <a:lnTo>
                      <a:pt x="1656" y="1008"/>
                    </a:lnTo>
                    <a:lnTo>
                      <a:pt x="1536" y="1308"/>
                    </a:lnTo>
                    <a:lnTo>
                      <a:pt x="1404" y="1404"/>
                    </a:lnTo>
                    <a:lnTo>
                      <a:pt x="1572" y="1512"/>
                    </a:lnTo>
                    <a:lnTo>
                      <a:pt x="1740" y="1308"/>
                    </a:lnTo>
                    <a:lnTo>
                      <a:pt x="2004" y="1296"/>
                    </a:lnTo>
                    <a:lnTo>
                      <a:pt x="2052" y="1152"/>
                    </a:lnTo>
                    <a:lnTo>
                      <a:pt x="2196" y="1128"/>
                    </a:lnTo>
                    <a:lnTo>
                      <a:pt x="2267" y="1379"/>
                    </a:lnTo>
                    <a:lnTo>
                      <a:pt x="2136" y="1584"/>
                    </a:lnTo>
                    <a:lnTo>
                      <a:pt x="2004" y="1598"/>
                    </a:lnTo>
                    <a:lnTo>
                      <a:pt x="1979" y="1739"/>
                    </a:lnTo>
                    <a:lnTo>
                      <a:pt x="2030" y="1769"/>
                    </a:lnTo>
                    <a:lnTo>
                      <a:pt x="1827" y="1823"/>
                    </a:lnTo>
                    <a:lnTo>
                      <a:pt x="1712" y="2006"/>
                    </a:lnTo>
                    <a:lnTo>
                      <a:pt x="1464" y="2147"/>
                    </a:lnTo>
                    <a:lnTo>
                      <a:pt x="1482" y="2385"/>
                    </a:lnTo>
                    <a:lnTo>
                      <a:pt x="1395" y="2462"/>
                    </a:lnTo>
                    <a:lnTo>
                      <a:pt x="972" y="2570"/>
                    </a:lnTo>
                    <a:lnTo>
                      <a:pt x="948" y="2241"/>
                    </a:lnTo>
                    <a:lnTo>
                      <a:pt x="732" y="2291"/>
                    </a:lnTo>
                    <a:lnTo>
                      <a:pt x="383" y="1994"/>
                    </a:lnTo>
                    <a:lnTo>
                      <a:pt x="122" y="2003"/>
                    </a:lnTo>
                    <a:lnTo>
                      <a:pt x="0" y="1730"/>
                    </a:lnTo>
                    <a:lnTo>
                      <a:pt x="237" y="1358"/>
                    </a:lnTo>
                    <a:lnTo>
                      <a:pt x="432" y="1332"/>
                    </a:lnTo>
                    <a:lnTo>
                      <a:pt x="420" y="1167"/>
                    </a:lnTo>
                    <a:lnTo>
                      <a:pt x="645" y="1139"/>
                    </a:lnTo>
                    <a:lnTo>
                      <a:pt x="528" y="911"/>
                    </a:lnTo>
                    <a:lnTo>
                      <a:pt x="288" y="878"/>
                    </a:lnTo>
                    <a:close/>
                  </a:path>
                </a:pathLst>
              </a:custGeom>
              <a:solidFill>
                <a:srgbClr val="2F5597"/>
              </a:solidFill>
              <a:ln w="3175"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1467" kern="0">
                  <a:solidFill>
                    <a:sysClr val="windowText" lastClr="000000"/>
                  </a:solidFill>
                  <a:latin typeface="Cambria" panose="02040503050406030204" pitchFamily="18" charset="0"/>
                </a:endParaRPr>
              </a:p>
            </p:txBody>
          </p:sp>
          <p:sp>
            <p:nvSpPr>
              <p:cNvPr id="38" name="Freeform 37"/>
              <p:cNvSpPr>
                <a:spLocks/>
              </p:cNvSpPr>
              <p:nvPr/>
            </p:nvSpPr>
            <p:spPr bwMode="auto">
              <a:xfrm>
                <a:off x="5740400" y="2522538"/>
                <a:ext cx="539750" cy="881062"/>
              </a:xfrm>
              <a:custGeom>
                <a:avLst/>
                <a:gdLst/>
                <a:ahLst/>
                <a:cxnLst>
                  <a:cxn ang="0">
                    <a:pos x="239" y="774"/>
                  </a:cxn>
                  <a:cxn ang="0">
                    <a:pos x="165" y="871"/>
                  </a:cxn>
                  <a:cxn ang="0">
                    <a:pos x="192" y="1191"/>
                  </a:cxn>
                  <a:cxn ang="0">
                    <a:pos x="55" y="1283"/>
                  </a:cxn>
                  <a:cxn ang="0">
                    <a:pos x="156" y="1539"/>
                  </a:cxn>
                  <a:cxn ang="0">
                    <a:pos x="101" y="1749"/>
                  </a:cxn>
                  <a:cxn ang="0">
                    <a:pos x="0" y="1786"/>
                  </a:cxn>
                  <a:cxn ang="0">
                    <a:pos x="101" y="2051"/>
                  </a:cxn>
                  <a:cxn ang="0">
                    <a:pos x="286" y="2160"/>
                  </a:cxn>
                  <a:cxn ang="0">
                    <a:pos x="670" y="1958"/>
                  </a:cxn>
                  <a:cxn ang="0">
                    <a:pos x="682" y="2097"/>
                  </a:cxn>
                  <a:cxn ang="0">
                    <a:pos x="829" y="2172"/>
                  </a:cxn>
                  <a:cxn ang="0">
                    <a:pos x="839" y="2364"/>
                  </a:cxn>
                  <a:cxn ang="0">
                    <a:pos x="1103" y="2628"/>
                  </a:cxn>
                  <a:cxn ang="0">
                    <a:pos x="1088" y="2772"/>
                  </a:cxn>
                  <a:cxn ang="0">
                    <a:pos x="1223" y="2700"/>
                  </a:cxn>
                  <a:cxn ang="0">
                    <a:pos x="1295" y="2592"/>
                  </a:cxn>
                  <a:cxn ang="0">
                    <a:pos x="1451" y="2664"/>
                  </a:cxn>
                  <a:cxn ang="0">
                    <a:pos x="1619" y="2556"/>
                  </a:cxn>
                  <a:cxn ang="0">
                    <a:pos x="1607" y="2400"/>
                  </a:cxn>
                  <a:cxn ang="0">
                    <a:pos x="1703" y="2208"/>
                  </a:cxn>
                  <a:cxn ang="0">
                    <a:pos x="1679" y="1980"/>
                  </a:cxn>
                  <a:cxn ang="0">
                    <a:pos x="1463" y="1992"/>
                  </a:cxn>
                  <a:cxn ang="0">
                    <a:pos x="1235" y="1824"/>
                  </a:cxn>
                  <a:cxn ang="0">
                    <a:pos x="1199" y="1548"/>
                  </a:cxn>
                  <a:cxn ang="0">
                    <a:pos x="1103" y="1488"/>
                  </a:cxn>
                  <a:cxn ang="0">
                    <a:pos x="1103" y="996"/>
                  </a:cxn>
                  <a:cxn ang="0">
                    <a:pos x="1283" y="708"/>
                  </a:cxn>
                  <a:cxn ang="0">
                    <a:pos x="1079" y="684"/>
                  </a:cxn>
                  <a:cxn ang="0">
                    <a:pos x="1079" y="504"/>
                  </a:cxn>
                  <a:cxn ang="0">
                    <a:pos x="971" y="348"/>
                  </a:cxn>
                  <a:cxn ang="0">
                    <a:pos x="1061" y="116"/>
                  </a:cxn>
                  <a:cxn ang="0">
                    <a:pos x="863" y="0"/>
                  </a:cxn>
                  <a:cxn ang="0">
                    <a:pos x="455" y="84"/>
                  </a:cxn>
                  <a:cxn ang="0">
                    <a:pos x="263" y="336"/>
                  </a:cxn>
                  <a:cxn ang="0">
                    <a:pos x="335" y="636"/>
                  </a:cxn>
                  <a:cxn ang="0">
                    <a:pos x="239" y="774"/>
                  </a:cxn>
                </a:cxnLst>
                <a:rect l="0" t="0" r="r" b="b"/>
                <a:pathLst>
                  <a:path w="1703" h="2772">
                    <a:moveTo>
                      <a:pt x="239" y="774"/>
                    </a:moveTo>
                    <a:lnTo>
                      <a:pt x="165" y="871"/>
                    </a:lnTo>
                    <a:lnTo>
                      <a:pt x="192" y="1191"/>
                    </a:lnTo>
                    <a:lnTo>
                      <a:pt x="55" y="1283"/>
                    </a:lnTo>
                    <a:lnTo>
                      <a:pt x="156" y="1539"/>
                    </a:lnTo>
                    <a:lnTo>
                      <a:pt x="101" y="1749"/>
                    </a:lnTo>
                    <a:lnTo>
                      <a:pt x="0" y="1786"/>
                    </a:lnTo>
                    <a:lnTo>
                      <a:pt x="101" y="2051"/>
                    </a:lnTo>
                    <a:lnTo>
                      <a:pt x="286" y="2160"/>
                    </a:lnTo>
                    <a:lnTo>
                      <a:pt x="670" y="1958"/>
                    </a:lnTo>
                    <a:lnTo>
                      <a:pt x="682" y="2097"/>
                    </a:lnTo>
                    <a:lnTo>
                      <a:pt x="829" y="2172"/>
                    </a:lnTo>
                    <a:lnTo>
                      <a:pt x="839" y="2364"/>
                    </a:lnTo>
                    <a:lnTo>
                      <a:pt x="1103" y="2628"/>
                    </a:lnTo>
                    <a:lnTo>
                      <a:pt x="1088" y="2772"/>
                    </a:lnTo>
                    <a:lnTo>
                      <a:pt x="1223" y="2700"/>
                    </a:lnTo>
                    <a:lnTo>
                      <a:pt x="1295" y="2592"/>
                    </a:lnTo>
                    <a:lnTo>
                      <a:pt x="1451" y="2664"/>
                    </a:lnTo>
                    <a:lnTo>
                      <a:pt x="1619" y="2556"/>
                    </a:lnTo>
                    <a:lnTo>
                      <a:pt x="1607" y="2400"/>
                    </a:lnTo>
                    <a:lnTo>
                      <a:pt x="1703" y="2208"/>
                    </a:lnTo>
                    <a:lnTo>
                      <a:pt x="1679" y="1980"/>
                    </a:lnTo>
                    <a:lnTo>
                      <a:pt x="1463" y="1992"/>
                    </a:lnTo>
                    <a:lnTo>
                      <a:pt x="1235" y="1824"/>
                    </a:lnTo>
                    <a:lnTo>
                      <a:pt x="1199" y="1548"/>
                    </a:lnTo>
                    <a:lnTo>
                      <a:pt x="1103" y="1488"/>
                    </a:lnTo>
                    <a:lnTo>
                      <a:pt x="1103" y="996"/>
                    </a:lnTo>
                    <a:lnTo>
                      <a:pt x="1283" y="708"/>
                    </a:lnTo>
                    <a:lnTo>
                      <a:pt x="1079" y="684"/>
                    </a:lnTo>
                    <a:lnTo>
                      <a:pt x="1079" y="504"/>
                    </a:lnTo>
                    <a:lnTo>
                      <a:pt x="971" y="348"/>
                    </a:lnTo>
                    <a:lnTo>
                      <a:pt x="1061" y="116"/>
                    </a:lnTo>
                    <a:lnTo>
                      <a:pt x="863" y="0"/>
                    </a:lnTo>
                    <a:lnTo>
                      <a:pt x="455" y="84"/>
                    </a:lnTo>
                    <a:lnTo>
                      <a:pt x="263" y="336"/>
                    </a:lnTo>
                    <a:lnTo>
                      <a:pt x="335" y="636"/>
                    </a:lnTo>
                    <a:lnTo>
                      <a:pt x="239" y="774"/>
                    </a:lnTo>
                    <a:close/>
                  </a:path>
                </a:pathLst>
              </a:custGeom>
              <a:solidFill>
                <a:srgbClr val="203764"/>
              </a:solidFill>
              <a:ln w="3175"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1467" kern="0">
                  <a:solidFill>
                    <a:sysClr val="windowText" lastClr="000000"/>
                  </a:solidFill>
                  <a:latin typeface="Cambria" panose="02040503050406030204" pitchFamily="18" charset="0"/>
                </a:endParaRPr>
              </a:p>
            </p:txBody>
          </p:sp>
          <p:sp>
            <p:nvSpPr>
              <p:cNvPr id="39" name="Freeform 38"/>
              <p:cNvSpPr>
                <a:spLocks/>
              </p:cNvSpPr>
              <p:nvPr/>
            </p:nvSpPr>
            <p:spPr bwMode="auto">
              <a:xfrm>
                <a:off x="5335588" y="2668588"/>
                <a:ext cx="481013" cy="506412"/>
              </a:xfrm>
              <a:custGeom>
                <a:avLst/>
                <a:gdLst/>
                <a:ahLst/>
                <a:cxnLst>
                  <a:cxn ang="0">
                    <a:pos x="1512" y="318"/>
                  </a:cxn>
                  <a:cxn ang="0">
                    <a:pos x="1438" y="415"/>
                  </a:cxn>
                  <a:cxn ang="0">
                    <a:pos x="1465" y="735"/>
                  </a:cxn>
                  <a:cxn ang="0">
                    <a:pos x="1328" y="827"/>
                  </a:cxn>
                  <a:cxn ang="0">
                    <a:pos x="1429" y="1083"/>
                  </a:cxn>
                  <a:cxn ang="0">
                    <a:pos x="1374" y="1293"/>
                  </a:cxn>
                  <a:cxn ang="0">
                    <a:pos x="1273" y="1330"/>
                  </a:cxn>
                  <a:cxn ang="0">
                    <a:pos x="1374" y="1595"/>
                  </a:cxn>
                  <a:cxn ang="0">
                    <a:pos x="876" y="1368"/>
                  </a:cxn>
                  <a:cxn ang="0">
                    <a:pos x="765" y="1259"/>
                  </a:cxn>
                  <a:cxn ang="0">
                    <a:pos x="548" y="1224"/>
                  </a:cxn>
                  <a:cxn ang="0">
                    <a:pos x="254" y="1200"/>
                  </a:cxn>
                  <a:cxn ang="0">
                    <a:pos x="71" y="1130"/>
                  </a:cxn>
                  <a:cxn ang="0">
                    <a:pos x="0" y="624"/>
                  </a:cxn>
                  <a:cxn ang="0">
                    <a:pos x="192" y="492"/>
                  </a:cxn>
                  <a:cxn ang="0">
                    <a:pos x="240" y="360"/>
                  </a:cxn>
                  <a:cxn ang="0">
                    <a:pos x="1008" y="0"/>
                  </a:cxn>
                  <a:cxn ang="0">
                    <a:pos x="1392" y="324"/>
                  </a:cxn>
                  <a:cxn ang="0">
                    <a:pos x="1512" y="318"/>
                  </a:cxn>
                </a:cxnLst>
                <a:rect l="0" t="0" r="r" b="b"/>
                <a:pathLst>
                  <a:path w="1512" h="1595">
                    <a:moveTo>
                      <a:pt x="1512" y="318"/>
                    </a:moveTo>
                    <a:lnTo>
                      <a:pt x="1438" y="415"/>
                    </a:lnTo>
                    <a:lnTo>
                      <a:pt x="1465" y="735"/>
                    </a:lnTo>
                    <a:lnTo>
                      <a:pt x="1328" y="827"/>
                    </a:lnTo>
                    <a:lnTo>
                      <a:pt x="1429" y="1083"/>
                    </a:lnTo>
                    <a:lnTo>
                      <a:pt x="1374" y="1293"/>
                    </a:lnTo>
                    <a:lnTo>
                      <a:pt x="1273" y="1330"/>
                    </a:lnTo>
                    <a:lnTo>
                      <a:pt x="1374" y="1595"/>
                    </a:lnTo>
                    <a:lnTo>
                      <a:pt x="876" y="1368"/>
                    </a:lnTo>
                    <a:lnTo>
                      <a:pt x="765" y="1259"/>
                    </a:lnTo>
                    <a:lnTo>
                      <a:pt x="548" y="1224"/>
                    </a:lnTo>
                    <a:lnTo>
                      <a:pt x="254" y="1200"/>
                    </a:lnTo>
                    <a:lnTo>
                      <a:pt x="71" y="1130"/>
                    </a:lnTo>
                    <a:lnTo>
                      <a:pt x="0" y="624"/>
                    </a:lnTo>
                    <a:lnTo>
                      <a:pt x="192" y="492"/>
                    </a:lnTo>
                    <a:lnTo>
                      <a:pt x="240" y="360"/>
                    </a:lnTo>
                    <a:lnTo>
                      <a:pt x="1008" y="0"/>
                    </a:lnTo>
                    <a:lnTo>
                      <a:pt x="1392" y="324"/>
                    </a:lnTo>
                    <a:lnTo>
                      <a:pt x="1512" y="318"/>
                    </a:lnTo>
                    <a:close/>
                  </a:path>
                </a:pathLst>
              </a:custGeom>
              <a:solidFill>
                <a:srgbClr val="203764"/>
              </a:solidFill>
              <a:ln w="3175"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1467" kern="0">
                  <a:solidFill>
                    <a:sysClr val="windowText" lastClr="000000"/>
                  </a:solidFill>
                  <a:latin typeface="Cambria" panose="02040503050406030204" pitchFamily="18" charset="0"/>
                </a:endParaRPr>
              </a:p>
            </p:txBody>
          </p:sp>
          <p:sp>
            <p:nvSpPr>
              <p:cNvPr id="40" name="Freeform 39"/>
              <p:cNvSpPr>
                <a:spLocks/>
              </p:cNvSpPr>
              <p:nvPr/>
            </p:nvSpPr>
            <p:spPr bwMode="auto">
              <a:xfrm>
                <a:off x="5637213" y="3848100"/>
                <a:ext cx="449263" cy="339725"/>
              </a:xfrm>
              <a:custGeom>
                <a:avLst/>
                <a:gdLst/>
                <a:ahLst/>
                <a:cxnLst>
                  <a:cxn ang="0">
                    <a:pos x="528" y="0"/>
                  </a:cxn>
                  <a:cxn ang="0">
                    <a:pos x="204" y="0"/>
                  </a:cxn>
                  <a:cxn ang="0">
                    <a:pos x="72" y="120"/>
                  </a:cxn>
                  <a:cxn ang="0">
                    <a:pos x="48" y="396"/>
                  </a:cxn>
                  <a:cxn ang="0">
                    <a:pos x="0" y="617"/>
                  </a:cxn>
                  <a:cxn ang="0">
                    <a:pos x="125" y="725"/>
                  </a:cxn>
                  <a:cxn ang="0">
                    <a:pos x="156" y="864"/>
                  </a:cxn>
                  <a:cxn ang="0">
                    <a:pos x="375" y="888"/>
                  </a:cxn>
                  <a:cxn ang="0">
                    <a:pos x="542" y="828"/>
                  </a:cxn>
                  <a:cxn ang="0">
                    <a:pos x="851" y="1068"/>
                  </a:cxn>
                  <a:cxn ang="0">
                    <a:pos x="924" y="864"/>
                  </a:cxn>
                  <a:cxn ang="0">
                    <a:pos x="1212" y="680"/>
                  </a:cxn>
                  <a:cxn ang="0">
                    <a:pos x="1284" y="336"/>
                  </a:cxn>
                  <a:cxn ang="0">
                    <a:pos x="1416" y="288"/>
                  </a:cxn>
                  <a:cxn ang="0">
                    <a:pos x="1394" y="119"/>
                  </a:cxn>
                  <a:cxn ang="0">
                    <a:pos x="1176" y="156"/>
                  </a:cxn>
                  <a:cxn ang="0">
                    <a:pos x="1056" y="372"/>
                  </a:cxn>
                  <a:cxn ang="0">
                    <a:pos x="792" y="408"/>
                  </a:cxn>
                  <a:cxn ang="0">
                    <a:pos x="528" y="0"/>
                  </a:cxn>
                </a:cxnLst>
                <a:rect l="0" t="0" r="r" b="b"/>
                <a:pathLst>
                  <a:path w="1416" h="1068">
                    <a:moveTo>
                      <a:pt x="528" y="0"/>
                    </a:moveTo>
                    <a:lnTo>
                      <a:pt x="204" y="0"/>
                    </a:lnTo>
                    <a:lnTo>
                      <a:pt x="72" y="120"/>
                    </a:lnTo>
                    <a:lnTo>
                      <a:pt x="48" y="396"/>
                    </a:lnTo>
                    <a:lnTo>
                      <a:pt x="0" y="617"/>
                    </a:lnTo>
                    <a:lnTo>
                      <a:pt x="125" y="725"/>
                    </a:lnTo>
                    <a:lnTo>
                      <a:pt x="156" y="864"/>
                    </a:lnTo>
                    <a:lnTo>
                      <a:pt x="375" y="888"/>
                    </a:lnTo>
                    <a:lnTo>
                      <a:pt x="542" y="828"/>
                    </a:lnTo>
                    <a:lnTo>
                      <a:pt x="851" y="1068"/>
                    </a:lnTo>
                    <a:lnTo>
                      <a:pt x="924" y="864"/>
                    </a:lnTo>
                    <a:lnTo>
                      <a:pt x="1212" y="680"/>
                    </a:lnTo>
                    <a:lnTo>
                      <a:pt x="1284" y="336"/>
                    </a:lnTo>
                    <a:lnTo>
                      <a:pt x="1416" y="288"/>
                    </a:lnTo>
                    <a:lnTo>
                      <a:pt x="1394" y="119"/>
                    </a:lnTo>
                    <a:lnTo>
                      <a:pt x="1176" y="156"/>
                    </a:lnTo>
                    <a:lnTo>
                      <a:pt x="1056" y="372"/>
                    </a:lnTo>
                    <a:lnTo>
                      <a:pt x="792" y="408"/>
                    </a:lnTo>
                    <a:lnTo>
                      <a:pt x="528" y="0"/>
                    </a:lnTo>
                    <a:close/>
                  </a:path>
                </a:pathLst>
              </a:custGeom>
              <a:solidFill>
                <a:srgbClr val="8FAADD"/>
              </a:solidFill>
              <a:ln w="3175" cmpd="sng">
                <a:solidFill>
                  <a:schemeClr val="tx1">
                    <a:lumMod val="85000"/>
                    <a:lumOff val="15000"/>
                  </a:schemeClr>
                </a:solidFill>
                <a:prstDash val="solid"/>
                <a:round/>
                <a:headEnd/>
                <a:tailEnd/>
              </a:ln>
              <a:effectLst>
                <a:outerShdw dist="28398" dir="6993903" algn="ctr" rotWithShape="0">
                  <a:srgbClr val="B2B2B2">
                    <a:alpha val="50000"/>
                  </a:srgbClr>
                </a:outerShdw>
              </a:effectLst>
            </p:spPr>
            <p:txBody>
              <a:bodyPr/>
              <a:lstStyle/>
              <a:p>
                <a:pPr fontAlgn="base">
                  <a:spcBef>
                    <a:spcPct val="0"/>
                  </a:spcBef>
                  <a:spcAft>
                    <a:spcPct val="0"/>
                  </a:spcAft>
                </a:pPr>
                <a:endParaRPr lang="zh-CN" altLang="en-US" sz="1467" b="1" kern="0">
                  <a:solidFill>
                    <a:srgbClr val="000000"/>
                  </a:solidFill>
                  <a:latin typeface="Cambria" panose="02040503050406030204" pitchFamily="18" charset="0"/>
                </a:endParaRPr>
              </a:p>
            </p:txBody>
          </p:sp>
          <p:sp>
            <p:nvSpPr>
              <p:cNvPr id="41" name="Freeform 40"/>
              <p:cNvSpPr>
                <a:spLocks/>
              </p:cNvSpPr>
              <p:nvPr/>
            </p:nvSpPr>
            <p:spPr bwMode="auto">
              <a:xfrm>
                <a:off x="5362575" y="3582988"/>
                <a:ext cx="609600" cy="395287"/>
              </a:xfrm>
              <a:custGeom>
                <a:avLst/>
                <a:gdLst/>
                <a:ahLst/>
                <a:cxnLst>
                  <a:cxn ang="0">
                    <a:pos x="1392" y="840"/>
                  </a:cxn>
                  <a:cxn ang="0">
                    <a:pos x="1068" y="840"/>
                  </a:cxn>
                  <a:cxn ang="0">
                    <a:pos x="936" y="960"/>
                  </a:cxn>
                  <a:cxn ang="0">
                    <a:pos x="912" y="1239"/>
                  </a:cxn>
                  <a:cxn ang="0">
                    <a:pos x="452" y="1154"/>
                  </a:cxn>
                  <a:cxn ang="0">
                    <a:pos x="251" y="1205"/>
                  </a:cxn>
                  <a:cxn ang="0">
                    <a:pos x="162" y="974"/>
                  </a:cxn>
                  <a:cxn ang="0">
                    <a:pos x="0" y="603"/>
                  </a:cxn>
                  <a:cxn ang="0">
                    <a:pos x="456" y="552"/>
                  </a:cxn>
                  <a:cxn ang="0">
                    <a:pos x="818" y="278"/>
                  </a:cxn>
                  <a:cxn ang="0">
                    <a:pos x="1020" y="302"/>
                  </a:cxn>
                  <a:cxn ang="0">
                    <a:pos x="1239" y="0"/>
                  </a:cxn>
                  <a:cxn ang="0">
                    <a:pos x="1416" y="51"/>
                  </a:cxn>
                  <a:cxn ang="0">
                    <a:pos x="1332" y="264"/>
                  </a:cxn>
                  <a:cxn ang="0">
                    <a:pos x="1487" y="248"/>
                  </a:cxn>
                  <a:cxn ang="0">
                    <a:pos x="1392" y="588"/>
                  </a:cxn>
                  <a:cxn ang="0">
                    <a:pos x="1728" y="756"/>
                  </a:cxn>
                  <a:cxn ang="0">
                    <a:pos x="1920" y="1212"/>
                  </a:cxn>
                  <a:cxn ang="0">
                    <a:pos x="1656" y="1248"/>
                  </a:cxn>
                  <a:cxn ang="0">
                    <a:pos x="1392" y="840"/>
                  </a:cxn>
                </a:cxnLst>
                <a:rect l="0" t="0" r="r" b="b"/>
                <a:pathLst>
                  <a:path w="1920" h="1248">
                    <a:moveTo>
                      <a:pt x="1392" y="840"/>
                    </a:moveTo>
                    <a:lnTo>
                      <a:pt x="1068" y="840"/>
                    </a:lnTo>
                    <a:lnTo>
                      <a:pt x="936" y="960"/>
                    </a:lnTo>
                    <a:lnTo>
                      <a:pt x="912" y="1239"/>
                    </a:lnTo>
                    <a:lnTo>
                      <a:pt x="452" y="1154"/>
                    </a:lnTo>
                    <a:lnTo>
                      <a:pt x="251" y="1205"/>
                    </a:lnTo>
                    <a:lnTo>
                      <a:pt x="162" y="974"/>
                    </a:lnTo>
                    <a:lnTo>
                      <a:pt x="0" y="603"/>
                    </a:lnTo>
                    <a:lnTo>
                      <a:pt x="456" y="552"/>
                    </a:lnTo>
                    <a:lnTo>
                      <a:pt x="818" y="278"/>
                    </a:lnTo>
                    <a:lnTo>
                      <a:pt x="1020" y="302"/>
                    </a:lnTo>
                    <a:lnTo>
                      <a:pt x="1239" y="0"/>
                    </a:lnTo>
                    <a:lnTo>
                      <a:pt x="1416" y="51"/>
                    </a:lnTo>
                    <a:lnTo>
                      <a:pt x="1332" y="264"/>
                    </a:lnTo>
                    <a:lnTo>
                      <a:pt x="1487" y="248"/>
                    </a:lnTo>
                    <a:lnTo>
                      <a:pt x="1392" y="588"/>
                    </a:lnTo>
                    <a:lnTo>
                      <a:pt x="1728" y="756"/>
                    </a:lnTo>
                    <a:lnTo>
                      <a:pt x="1920" y="1212"/>
                    </a:lnTo>
                    <a:lnTo>
                      <a:pt x="1656" y="1248"/>
                    </a:lnTo>
                    <a:lnTo>
                      <a:pt x="1392" y="840"/>
                    </a:lnTo>
                    <a:close/>
                  </a:path>
                </a:pathLst>
              </a:custGeom>
              <a:solidFill>
                <a:schemeClr val="bg1"/>
              </a:solidFill>
              <a:ln w="3175"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1467" kern="0">
                  <a:latin typeface="Cambria" panose="02040503050406030204" pitchFamily="18" charset="0"/>
                </a:endParaRPr>
              </a:p>
            </p:txBody>
          </p:sp>
          <p:sp>
            <p:nvSpPr>
              <p:cNvPr id="42" name="Freeform 41"/>
              <p:cNvSpPr>
                <a:spLocks/>
              </p:cNvSpPr>
              <p:nvPr/>
            </p:nvSpPr>
            <p:spPr bwMode="auto">
              <a:xfrm>
                <a:off x="5907088" y="3890963"/>
                <a:ext cx="666750" cy="403225"/>
              </a:xfrm>
              <a:custGeom>
                <a:avLst/>
                <a:gdLst/>
                <a:ahLst/>
                <a:cxnLst>
                  <a:cxn ang="0">
                    <a:pos x="361" y="546"/>
                  </a:cxn>
                  <a:cxn ang="0">
                    <a:pos x="73" y="732"/>
                  </a:cxn>
                  <a:cxn ang="0">
                    <a:pos x="0" y="935"/>
                  </a:cxn>
                  <a:cxn ang="0">
                    <a:pos x="361" y="876"/>
                  </a:cxn>
                  <a:cxn ang="0">
                    <a:pos x="555" y="1115"/>
                  </a:cxn>
                  <a:cxn ang="0">
                    <a:pos x="1285" y="1272"/>
                  </a:cxn>
                  <a:cxn ang="0">
                    <a:pos x="1645" y="1200"/>
                  </a:cxn>
                  <a:cxn ang="0">
                    <a:pos x="2029" y="1116"/>
                  </a:cxn>
                  <a:cxn ang="0">
                    <a:pos x="2101" y="660"/>
                  </a:cxn>
                  <a:cxn ang="0">
                    <a:pos x="1861" y="480"/>
                  </a:cxn>
                  <a:cxn ang="0">
                    <a:pos x="1909" y="362"/>
                  </a:cxn>
                  <a:cxn ang="0">
                    <a:pos x="1791" y="276"/>
                  </a:cxn>
                  <a:cxn ang="0">
                    <a:pos x="1608" y="395"/>
                  </a:cxn>
                  <a:cxn ang="0">
                    <a:pos x="1455" y="222"/>
                  </a:cxn>
                  <a:cxn ang="0">
                    <a:pos x="1464" y="0"/>
                  </a:cxn>
                  <a:cxn ang="0">
                    <a:pos x="1273" y="0"/>
                  </a:cxn>
                  <a:cxn ang="0">
                    <a:pos x="1129" y="180"/>
                  </a:cxn>
                  <a:cxn ang="0">
                    <a:pos x="1141" y="324"/>
                  </a:cxn>
                  <a:cxn ang="0">
                    <a:pos x="1129" y="492"/>
                  </a:cxn>
                  <a:cxn ang="0">
                    <a:pos x="937" y="492"/>
                  </a:cxn>
                  <a:cxn ang="0">
                    <a:pos x="745" y="564"/>
                  </a:cxn>
                  <a:cxn ang="0">
                    <a:pos x="553" y="600"/>
                  </a:cxn>
                  <a:cxn ang="0">
                    <a:pos x="361" y="546"/>
                  </a:cxn>
                </a:cxnLst>
                <a:rect l="0" t="0" r="r" b="b"/>
                <a:pathLst>
                  <a:path w="2101" h="1272">
                    <a:moveTo>
                      <a:pt x="361" y="546"/>
                    </a:moveTo>
                    <a:lnTo>
                      <a:pt x="73" y="732"/>
                    </a:lnTo>
                    <a:lnTo>
                      <a:pt x="0" y="935"/>
                    </a:lnTo>
                    <a:lnTo>
                      <a:pt x="361" y="876"/>
                    </a:lnTo>
                    <a:lnTo>
                      <a:pt x="555" y="1115"/>
                    </a:lnTo>
                    <a:lnTo>
                      <a:pt x="1285" y="1272"/>
                    </a:lnTo>
                    <a:lnTo>
                      <a:pt x="1645" y="1200"/>
                    </a:lnTo>
                    <a:lnTo>
                      <a:pt x="2029" y="1116"/>
                    </a:lnTo>
                    <a:lnTo>
                      <a:pt x="2101" y="660"/>
                    </a:lnTo>
                    <a:lnTo>
                      <a:pt x="1861" y="480"/>
                    </a:lnTo>
                    <a:lnTo>
                      <a:pt x="1909" y="362"/>
                    </a:lnTo>
                    <a:lnTo>
                      <a:pt x="1791" y="276"/>
                    </a:lnTo>
                    <a:lnTo>
                      <a:pt x="1608" y="395"/>
                    </a:lnTo>
                    <a:lnTo>
                      <a:pt x="1455" y="222"/>
                    </a:lnTo>
                    <a:lnTo>
                      <a:pt x="1464" y="0"/>
                    </a:lnTo>
                    <a:lnTo>
                      <a:pt x="1273" y="0"/>
                    </a:lnTo>
                    <a:lnTo>
                      <a:pt x="1129" y="180"/>
                    </a:lnTo>
                    <a:lnTo>
                      <a:pt x="1141" y="324"/>
                    </a:lnTo>
                    <a:lnTo>
                      <a:pt x="1129" y="492"/>
                    </a:lnTo>
                    <a:lnTo>
                      <a:pt x="937" y="492"/>
                    </a:lnTo>
                    <a:lnTo>
                      <a:pt x="745" y="564"/>
                    </a:lnTo>
                    <a:lnTo>
                      <a:pt x="553" y="600"/>
                    </a:lnTo>
                    <a:lnTo>
                      <a:pt x="361" y="546"/>
                    </a:lnTo>
                    <a:close/>
                  </a:path>
                </a:pathLst>
              </a:custGeom>
              <a:solidFill>
                <a:srgbClr val="2F5597"/>
              </a:solidFill>
              <a:ln w="3175" cmpd="sng">
                <a:solidFill>
                  <a:schemeClr val="tx1"/>
                </a:solidFill>
                <a:prstDash val="solid"/>
                <a:round/>
                <a:headEnd/>
                <a:tailEnd/>
              </a:ln>
              <a:effectLst>
                <a:outerShdw dist="28398" dir="6993903" algn="ctr" rotWithShape="0">
                  <a:srgbClr val="B2B2B2">
                    <a:alpha val="50000"/>
                  </a:srgbClr>
                </a:outerShdw>
              </a:effectLst>
            </p:spPr>
            <p:txBody>
              <a:bodyPr/>
              <a:lstStyle/>
              <a:p>
                <a:pPr fontAlgn="base">
                  <a:spcBef>
                    <a:spcPct val="0"/>
                  </a:spcBef>
                  <a:spcAft>
                    <a:spcPct val="0"/>
                  </a:spcAft>
                </a:pPr>
                <a:endParaRPr lang="zh-CN" altLang="en-US" sz="1467" b="1" kern="0">
                  <a:solidFill>
                    <a:srgbClr val="000000"/>
                  </a:solidFill>
                  <a:latin typeface="Cambria" panose="02040503050406030204" pitchFamily="18" charset="0"/>
                </a:endParaRPr>
              </a:p>
            </p:txBody>
          </p:sp>
          <p:sp>
            <p:nvSpPr>
              <p:cNvPr id="43" name="Freeform 42"/>
              <p:cNvSpPr>
                <a:spLocks/>
              </p:cNvSpPr>
              <p:nvPr/>
            </p:nvSpPr>
            <p:spPr bwMode="auto">
              <a:xfrm>
                <a:off x="6018213" y="3665538"/>
                <a:ext cx="354013" cy="415925"/>
              </a:xfrm>
              <a:custGeom>
                <a:avLst/>
                <a:gdLst/>
                <a:ahLst/>
                <a:cxnLst>
                  <a:cxn ang="0">
                    <a:pos x="13" y="1254"/>
                  </a:cxn>
                  <a:cxn ang="0">
                    <a:pos x="87" y="912"/>
                  </a:cxn>
                  <a:cxn ang="0">
                    <a:pos x="217" y="866"/>
                  </a:cxn>
                  <a:cxn ang="0">
                    <a:pos x="193" y="696"/>
                  </a:cxn>
                  <a:cxn ang="0">
                    <a:pos x="169" y="528"/>
                  </a:cxn>
                  <a:cxn ang="0">
                    <a:pos x="0" y="242"/>
                  </a:cxn>
                  <a:cxn ang="0">
                    <a:pos x="145" y="180"/>
                  </a:cxn>
                  <a:cxn ang="0">
                    <a:pos x="250" y="0"/>
                  </a:cxn>
                  <a:cxn ang="0">
                    <a:pos x="313" y="275"/>
                  </a:cxn>
                  <a:cxn ang="0">
                    <a:pos x="514" y="276"/>
                  </a:cxn>
                  <a:cxn ang="0">
                    <a:pos x="541" y="420"/>
                  </a:cxn>
                  <a:cxn ang="0">
                    <a:pos x="720" y="539"/>
                  </a:cxn>
                  <a:cxn ang="0">
                    <a:pos x="1020" y="516"/>
                  </a:cxn>
                  <a:cxn ang="0">
                    <a:pos x="1119" y="708"/>
                  </a:cxn>
                  <a:cxn ang="0">
                    <a:pos x="925" y="708"/>
                  </a:cxn>
                  <a:cxn ang="0">
                    <a:pos x="781" y="888"/>
                  </a:cxn>
                  <a:cxn ang="0">
                    <a:pos x="793" y="1032"/>
                  </a:cxn>
                  <a:cxn ang="0">
                    <a:pos x="781" y="1200"/>
                  </a:cxn>
                  <a:cxn ang="0">
                    <a:pos x="589" y="1200"/>
                  </a:cxn>
                  <a:cxn ang="0">
                    <a:pos x="397" y="1272"/>
                  </a:cxn>
                  <a:cxn ang="0">
                    <a:pos x="205" y="1308"/>
                  </a:cxn>
                  <a:cxn ang="0">
                    <a:pos x="13" y="1254"/>
                  </a:cxn>
                </a:cxnLst>
                <a:rect l="0" t="0" r="r" b="b"/>
                <a:pathLst>
                  <a:path w="1119" h="1308">
                    <a:moveTo>
                      <a:pt x="13" y="1254"/>
                    </a:moveTo>
                    <a:lnTo>
                      <a:pt x="87" y="912"/>
                    </a:lnTo>
                    <a:lnTo>
                      <a:pt x="217" y="866"/>
                    </a:lnTo>
                    <a:lnTo>
                      <a:pt x="193" y="696"/>
                    </a:lnTo>
                    <a:lnTo>
                      <a:pt x="169" y="528"/>
                    </a:lnTo>
                    <a:lnTo>
                      <a:pt x="0" y="242"/>
                    </a:lnTo>
                    <a:lnTo>
                      <a:pt x="145" y="180"/>
                    </a:lnTo>
                    <a:lnTo>
                      <a:pt x="250" y="0"/>
                    </a:lnTo>
                    <a:lnTo>
                      <a:pt x="313" y="275"/>
                    </a:lnTo>
                    <a:lnTo>
                      <a:pt x="514" y="276"/>
                    </a:lnTo>
                    <a:lnTo>
                      <a:pt x="541" y="420"/>
                    </a:lnTo>
                    <a:lnTo>
                      <a:pt x="720" y="539"/>
                    </a:lnTo>
                    <a:lnTo>
                      <a:pt x="1020" y="516"/>
                    </a:lnTo>
                    <a:lnTo>
                      <a:pt x="1119" y="708"/>
                    </a:lnTo>
                    <a:lnTo>
                      <a:pt x="925" y="708"/>
                    </a:lnTo>
                    <a:lnTo>
                      <a:pt x="781" y="888"/>
                    </a:lnTo>
                    <a:lnTo>
                      <a:pt x="793" y="1032"/>
                    </a:lnTo>
                    <a:lnTo>
                      <a:pt x="781" y="1200"/>
                    </a:lnTo>
                    <a:lnTo>
                      <a:pt x="589" y="1200"/>
                    </a:lnTo>
                    <a:lnTo>
                      <a:pt x="397" y="1272"/>
                    </a:lnTo>
                    <a:lnTo>
                      <a:pt x="205" y="1308"/>
                    </a:lnTo>
                    <a:lnTo>
                      <a:pt x="13" y="1254"/>
                    </a:lnTo>
                    <a:close/>
                  </a:path>
                </a:pathLst>
              </a:custGeom>
              <a:solidFill>
                <a:schemeClr val="bg1"/>
              </a:solidFill>
              <a:ln w="3175"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1467" kern="0">
                  <a:solidFill>
                    <a:sysClr val="windowText" lastClr="000000"/>
                  </a:solidFill>
                  <a:latin typeface="Cambria" panose="02040503050406030204" pitchFamily="18" charset="0"/>
                </a:endParaRPr>
              </a:p>
            </p:txBody>
          </p:sp>
          <p:sp>
            <p:nvSpPr>
              <p:cNvPr id="44" name="Freeform 43"/>
              <p:cNvSpPr>
                <a:spLocks/>
              </p:cNvSpPr>
              <p:nvPr/>
            </p:nvSpPr>
            <p:spPr bwMode="auto">
              <a:xfrm>
                <a:off x="5803900" y="3660775"/>
                <a:ext cx="274638" cy="306387"/>
              </a:xfrm>
              <a:custGeom>
                <a:avLst/>
                <a:gdLst/>
                <a:ahLst/>
                <a:cxnLst>
                  <a:cxn ang="0">
                    <a:pos x="96" y="0"/>
                  </a:cxn>
                  <a:cxn ang="0">
                    <a:pos x="0" y="342"/>
                  </a:cxn>
                  <a:cxn ang="0">
                    <a:pos x="336" y="512"/>
                  </a:cxn>
                  <a:cxn ang="0">
                    <a:pos x="528" y="966"/>
                  </a:cxn>
                  <a:cxn ang="0">
                    <a:pos x="648" y="752"/>
                  </a:cxn>
                  <a:cxn ang="0">
                    <a:pos x="864" y="713"/>
                  </a:cxn>
                  <a:cxn ang="0">
                    <a:pos x="842" y="549"/>
                  </a:cxn>
                  <a:cxn ang="0">
                    <a:pos x="672" y="258"/>
                  </a:cxn>
                  <a:cxn ang="0">
                    <a:pos x="636" y="30"/>
                  </a:cxn>
                  <a:cxn ang="0">
                    <a:pos x="96" y="0"/>
                  </a:cxn>
                </a:cxnLst>
                <a:rect l="0" t="0" r="r" b="b"/>
                <a:pathLst>
                  <a:path w="864" h="966">
                    <a:moveTo>
                      <a:pt x="96" y="0"/>
                    </a:moveTo>
                    <a:lnTo>
                      <a:pt x="0" y="342"/>
                    </a:lnTo>
                    <a:lnTo>
                      <a:pt x="336" y="512"/>
                    </a:lnTo>
                    <a:lnTo>
                      <a:pt x="528" y="966"/>
                    </a:lnTo>
                    <a:lnTo>
                      <a:pt x="648" y="752"/>
                    </a:lnTo>
                    <a:lnTo>
                      <a:pt x="864" y="713"/>
                    </a:lnTo>
                    <a:lnTo>
                      <a:pt x="842" y="549"/>
                    </a:lnTo>
                    <a:lnTo>
                      <a:pt x="672" y="258"/>
                    </a:lnTo>
                    <a:lnTo>
                      <a:pt x="636" y="30"/>
                    </a:lnTo>
                    <a:lnTo>
                      <a:pt x="96" y="0"/>
                    </a:lnTo>
                    <a:close/>
                  </a:path>
                </a:pathLst>
              </a:custGeom>
              <a:solidFill>
                <a:schemeClr val="bg1"/>
              </a:solidFill>
              <a:ln w="3175"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1467" kern="0">
                  <a:solidFill>
                    <a:sysClr val="windowText" lastClr="000000"/>
                  </a:solidFill>
                  <a:latin typeface="Cambria" panose="02040503050406030204" pitchFamily="18" charset="0"/>
                </a:endParaRPr>
              </a:p>
            </p:txBody>
          </p:sp>
          <p:sp>
            <p:nvSpPr>
              <p:cNvPr id="45" name="Freeform 44"/>
              <p:cNvSpPr>
                <a:spLocks/>
              </p:cNvSpPr>
              <p:nvPr/>
            </p:nvSpPr>
            <p:spPr bwMode="auto">
              <a:xfrm>
                <a:off x="5786438" y="3346450"/>
                <a:ext cx="414338" cy="396875"/>
              </a:xfrm>
              <a:custGeom>
                <a:avLst/>
                <a:gdLst/>
                <a:ahLst/>
                <a:cxnLst>
                  <a:cxn ang="0">
                    <a:pos x="622" y="348"/>
                  </a:cxn>
                  <a:cxn ang="0">
                    <a:pos x="669" y="542"/>
                  </a:cxn>
                  <a:cxn ang="0">
                    <a:pos x="501" y="660"/>
                  </a:cxn>
                  <a:cxn ang="0">
                    <a:pos x="369" y="686"/>
                  </a:cxn>
                  <a:cxn ang="0">
                    <a:pos x="259" y="746"/>
                  </a:cxn>
                  <a:cxn ang="0">
                    <a:pos x="81" y="794"/>
                  </a:cxn>
                  <a:cxn ang="0">
                    <a:pos x="0" y="1008"/>
                  </a:cxn>
                  <a:cxn ang="0">
                    <a:pos x="156" y="990"/>
                  </a:cxn>
                  <a:cxn ang="0">
                    <a:pos x="693" y="1020"/>
                  </a:cxn>
                  <a:cxn ang="0">
                    <a:pos x="729" y="1250"/>
                  </a:cxn>
                  <a:cxn ang="0">
                    <a:pos x="871" y="1190"/>
                  </a:cxn>
                  <a:cxn ang="0">
                    <a:pos x="979" y="1008"/>
                  </a:cxn>
                  <a:cxn ang="0">
                    <a:pos x="876" y="840"/>
                  </a:cxn>
                  <a:cxn ang="0">
                    <a:pos x="1173" y="698"/>
                  </a:cxn>
                  <a:cxn ang="0">
                    <a:pos x="1282" y="434"/>
                  </a:cxn>
                  <a:cxn ang="0">
                    <a:pos x="1306" y="72"/>
                  </a:cxn>
                  <a:cxn ang="0">
                    <a:pos x="1150" y="0"/>
                  </a:cxn>
                  <a:cxn ang="0">
                    <a:pos x="1077" y="108"/>
                  </a:cxn>
                  <a:cxn ang="0">
                    <a:pos x="943" y="180"/>
                  </a:cxn>
                  <a:cxn ang="0">
                    <a:pos x="622" y="348"/>
                  </a:cxn>
                </a:cxnLst>
                <a:rect l="0" t="0" r="r" b="b"/>
                <a:pathLst>
                  <a:path w="1306" h="1250">
                    <a:moveTo>
                      <a:pt x="622" y="348"/>
                    </a:moveTo>
                    <a:lnTo>
                      <a:pt x="669" y="542"/>
                    </a:lnTo>
                    <a:lnTo>
                      <a:pt x="501" y="660"/>
                    </a:lnTo>
                    <a:lnTo>
                      <a:pt x="369" y="686"/>
                    </a:lnTo>
                    <a:lnTo>
                      <a:pt x="259" y="746"/>
                    </a:lnTo>
                    <a:lnTo>
                      <a:pt x="81" y="794"/>
                    </a:lnTo>
                    <a:lnTo>
                      <a:pt x="0" y="1008"/>
                    </a:lnTo>
                    <a:lnTo>
                      <a:pt x="156" y="990"/>
                    </a:lnTo>
                    <a:lnTo>
                      <a:pt x="693" y="1020"/>
                    </a:lnTo>
                    <a:lnTo>
                      <a:pt x="729" y="1250"/>
                    </a:lnTo>
                    <a:lnTo>
                      <a:pt x="871" y="1190"/>
                    </a:lnTo>
                    <a:lnTo>
                      <a:pt x="979" y="1008"/>
                    </a:lnTo>
                    <a:lnTo>
                      <a:pt x="876" y="840"/>
                    </a:lnTo>
                    <a:lnTo>
                      <a:pt x="1173" y="698"/>
                    </a:lnTo>
                    <a:lnTo>
                      <a:pt x="1282" y="434"/>
                    </a:lnTo>
                    <a:lnTo>
                      <a:pt x="1306" y="72"/>
                    </a:lnTo>
                    <a:lnTo>
                      <a:pt x="1150" y="0"/>
                    </a:lnTo>
                    <a:lnTo>
                      <a:pt x="1077" y="108"/>
                    </a:lnTo>
                    <a:lnTo>
                      <a:pt x="943" y="180"/>
                    </a:lnTo>
                    <a:lnTo>
                      <a:pt x="622" y="348"/>
                    </a:lnTo>
                    <a:close/>
                  </a:path>
                </a:pathLst>
              </a:custGeom>
              <a:solidFill>
                <a:schemeClr val="bg1"/>
              </a:solidFill>
              <a:ln w="3175"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1467" kern="0">
                  <a:solidFill>
                    <a:sysClr val="windowText" lastClr="000000"/>
                  </a:solidFill>
                  <a:latin typeface="Cambria" panose="02040503050406030204" pitchFamily="18" charset="0"/>
                </a:endParaRPr>
              </a:p>
            </p:txBody>
          </p:sp>
          <p:sp>
            <p:nvSpPr>
              <p:cNvPr id="46" name="Freeform 45"/>
              <p:cNvSpPr>
                <a:spLocks/>
              </p:cNvSpPr>
              <p:nvPr/>
            </p:nvSpPr>
            <p:spPr bwMode="auto">
              <a:xfrm>
                <a:off x="5854700" y="4410075"/>
                <a:ext cx="406400" cy="346075"/>
              </a:xfrm>
              <a:custGeom>
                <a:avLst/>
                <a:gdLst/>
                <a:ahLst/>
                <a:cxnLst>
                  <a:cxn ang="0">
                    <a:pos x="468" y="168"/>
                  </a:cxn>
                  <a:cxn ang="0">
                    <a:pos x="312" y="297"/>
                  </a:cxn>
                  <a:cxn ang="0">
                    <a:pos x="347" y="442"/>
                  </a:cxn>
                  <a:cxn ang="0">
                    <a:pos x="180" y="528"/>
                  </a:cxn>
                  <a:cxn ang="0">
                    <a:pos x="188" y="700"/>
                  </a:cxn>
                  <a:cxn ang="0">
                    <a:pos x="0" y="1009"/>
                  </a:cxn>
                  <a:cxn ang="0">
                    <a:pos x="179" y="1092"/>
                  </a:cxn>
                  <a:cxn ang="0">
                    <a:pos x="516" y="910"/>
                  </a:cxn>
                  <a:cxn ang="0">
                    <a:pos x="708" y="994"/>
                  </a:cxn>
                  <a:cxn ang="0">
                    <a:pos x="888" y="862"/>
                  </a:cxn>
                  <a:cxn ang="0">
                    <a:pos x="1044" y="802"/>
                  </a:cxn>
                  <a:cxn ang="0">
                    <a:pos x="1284" y="598"/>
                  </a:cxn>
                  <a:cxn ang="0">
                    <a:pos x="1092" y="406"/>
                  </a:cxn>
                  <a:cxn ang="0">
                    <a:pos x="1068" y="142"/>
                  </a:cxn>
                  <a:cxn ang="0">
                    <a:pos x="828" y="0"/>
                  </a:cxn>
                  <a:cxn ang="0">
                    <a:pos x="588" y="211"/>
                  </a:cxn>
                  <a:cxn ang="0">
                    <a:pos x="468" y="168"/>
                  </a:cxn>
                </a:cxnLst>
                <a:rect l="0" t="0" r="r" b="b"/>
                <a:pathLst>
                  <a:path w="1284" h="1092">
                    <a:moveTo>
                      <a:pt x="468" y="168"/>
                    </a:moveTo>
                    <a:lnTo>
                      <a:pt x="312" y="297"/>
                    </a:lnTo>
                    <a:lnTo>
                      <a:pt x="347" y="442"/>
                    </a:lnTo>
                    <a:lnTo>
                      <a:pt x="180" y="528"/>
                    </a:lnTo>
                    <a:lnTo>
                      <a:pt x="188" y="700"/>
                    </a:lnTo>
                    <a:lnTo>
                      <a:pt x="0" y="1009"/>
                    </a:lnTo>
                    <a:lnTo>
                      <a:pt x="179" y="1092"/>
                    </a:lnTo>
                    <a:lnTo>
                      <a:pt x="516" y="910"/>
                    </a:lnTo>
                    <a:lnTo>
                      <a:pt x="708" y="994"/>
                    </a:lnTo>
                    <a:lnTo>
                      <a:pt x="888" y="862"/>
                    </a:lnTo>
                    <a:lnTo>
                      <a:pt x="1044" y="802"/>
                    </a:lnTo>
                    <a:lnTo>
                      <a:pt x="1284" y="598"/>
                    </a:lnTo>
                    <a:lnTo>
                      <a:pt x="1092" y="406"/>
                    </a:lnTo>
                    <a:lnTo>
                      <a:pt x="1068" y="142"/>
                    </a:lnTo>
                    <a:lnTo>
                      <a:pt x="828" y="0"/>
                    </a:lnTo>
                    <a:lnTo>
                      <a:pt x="588" y="211"/>
                    </a:lnTo>
                    <a:lnTo>
                      <a:pt x="468" y="168"/>
                    </a:lnTo>
                    <a:close/>
                  </a:path>
                </a:pathLst>
              </a:custGeom>
              <a:solidFill>
                <a:srgbClr val="8FAADD"/>
              </a:solidFill>
              <a:ln w="3175"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1467" kern="0">
                  <a:solidFill>
                    <a:sysClr val="windowText" lastClr="000000"/>
                  </a:solidFill>
                  <a:latin typeface="Cambria" panose="02040503050406030204" pitchFamily="18" charset="0"/>
                </a:endParaRPr>
              </a:p>
            </p:txBody>
          </p:sp>
        </p:grpSp>
        <p:sp>
          <p:nvSpPr>
            <p:cNvPr id="47" name="Text Box 16"/>
            <p:cNvSpPr txBox="1">
              <a:spLocks noChangeArrowheads="1"/>
            </p:cNvSpPr>
            <p:nvPr/>
          </p:nvSpPr>
          <p:spPr bwMode="auto">
            <a:xfrm>
              <a:off x="8151924" y="1762281"/>
              <a:ext cx="1052589" cy="330165"/>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1"/>
                  </a:solidFill>
                  <a:latin typeface="Cambria" panose="02040503050406030204" pitchFamily="18" charset="0"/>
                  <a:cs typeface="Calibri" pitchFamily="34" charset="0"/>
                </a:rPr>
                <a:t>JAWZJAN</a:t>
              </a:r>
            </a:p>
          </p:txBody>
        </p:sp>
        <p:sp>
          <p:nvSpPr>
            <p:cNvPr id="48" name="Text Box 16"/>
            <p:cNvSpPr txBox="1">
              <a:spLocks noChangeArrowheads="1"/>
            </p:cNvSpPr>
            <p:nvPr/>
          </p:nvSpPr>
          <p:spPr bwMode="auto">
            <a:xfrm>
              <a:off x="8365793" y="2634599"/>
              <a:ext cx="986246" cy="330165"/>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1"/>
                  </a:solidFill>
                  <a:latin typeface="Cambria" panose="02040503050406030204" pitchFamily="18" charset="0"/>
                  <a:cs typeface="Calibri" pitchFamily="34" charset="0"/>
                </a:rPr>
                <a:t>SARIPOL</a:t>
              </a:r>
            </a:p>
          </p:txBody>
        </p:sp>
        <p:sp>
          <p:nvSpPr>
            <p:cNvPr id="49" name="Text Box 16"/>
            <p:cNvSpPr txBox="1">
              <a:spLocks noChangeArrowheads="1"/>
            </p:cNvSpPr>
            <p:nvPr/>
          </p:nvSpPr>
          <p:spPr bwMode="auto">
            <a:xfrm>
              <a:off x="7786316" y="5233186"/>
              <a:ext cx="1262655" cy="330165"/>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1"/>
                  </a:solidFill>
                  <a:latin typeface="Cambria" panose="02040503050406030204" pitchFamily="18" charset="0"/>
                  <a:cs typeface="Calibri" pitchFamily="34" charset="0"/>
                </a:rPr>
                <a:t>KANDAHAR</a:t>
              </a:r>
            </a:p>
          </p:txBody>
        </p:sp>
        <p:sp>
          <p:nvSpPr>
            <p:cNvPr id="50" name="Text Box 16"/>
            <p:cNvSpPr txBox="1">
              <a:spLocks noChangeArrowheads="1"/>
            </p:cNvSpPr>
            <p:nvPr/>
          </p:nvSpPr>
          <p:spPr bwMode="auto">
            <a:xfrm>
              <a:off x="9263012" y="3945202"/>
              <a:ext cx="941954" cy="330165"/>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1"/>
                  </a:solidFill>
                  <a:latin typeface="Cambria" panose="02040503050406030204" pitchFamily="18" charset="0"/>
                  <a:cs typeface="Calibri" pitchFamily="34" charset="0"/>
                </a:rPr>
                <a:t>GHAZNI</a:t>
              </a:r>
            </a:p>
          </p:txBody>
        </p:sp>
        <p:sp>
          <p:nvSpPr>
            <p:cNvPr id="51" name="Text Box 16"/>
            <p:cNvSpPr txBox="1">
              <a:spLocks noChangeArrowheads="1"/>
            </p:cNvSpPr>
            <p:nvPr/>
          </p:nvSpPr>
          <p:spPr bwMode="auto">
            <a:xfrm>
              <a:off x="6831347" y="5163017"/>
              <a:ext cx="1169409" cy="330165"/>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1"/>
                  </a:solidFill>
                  <a:latin typeface="Cambria" panose="02040503050406030204" pitchFamily="18" charset="0"/>
                  <a:cs typeface="Calibri" pitchFamily="34" charset="0"/>
                </a:rPr>
                <a:t>HELMAND</a:t>
              </a:r>
            </a:p>
          </p:txBody>
        </p:sp>
        <p:sp>
          <p:nvSpPr>
            <p:cNvPr id="52" name="Text Box 16"/>
            <p:cNvSpPr txBox="1">
              <a:spLocks noChangeArrowheads="1"/>
            </p:cNvSpPr>
            <p:nvPr/>
          </p:nvSpPr>
          <p:spPr bwMode="auto">
            <a:xfrm>
              <a:off x="5827002" y="5548719"/>
              <a:ext cx="941954" cy="330165"/>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2">
                      <a:lumMod val="50000"/>
                    </a:schemeClr>
                  </a:solidFill>
                  <a:latin typeface="Cambria" panose="02040503050406030204" pitchFamily="18" charset="0"/>
                  <a:cs typeface="Calibri" pitchFamily="34" charset="0"/>
                </a:rPr>
                <a:t>NIMRUZ</a:t>
              </a:r>
            </a:p>
          </p:txBody>
        </p:sp>
        <p:sp>
          <p:nvSpPr>
            <p:cNvPr id="53" name="Text Box 16"/>
            <p:cNvSpPr txBox="1">
              <a:spLocks noChangeArrowheads="1"/>
            </p:cNvSpPr>
            <p:nvPr/>
          </p:nvSpPr>
          <p:spPr bwMode="auto">
            <a:xfrm>
              <a:off x="8216420" y="3712469"/>
              <a:ext cx="1231781" cy="313515"/>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2">
                      <a:lumMod val="50000"/>
                    </a:schemeClr>
                  </a:solidFill>
                  <a:latin typeface="Cambria" panose="02040503050406030204" pitchFamily="18" charset="0"/>
                  <a:cs typeface="Calibri" pitchFamily="34" charset="0"/>
                </a:rPr>
                <a:t>DAIKONDI</a:t>
              </a:r>
            </a:p>
          </p:txBody>
        </p:sp>
        <p:sp>
          <p:nvSpPr>
            <p:cNvPr id="54" name="Text Box 16"/>
            <p:cNvSpPr txBox="1">
              <a:spLocks noChangeArrowheads="1"/>
            </p:cNvSpPr>
            <p:nvPr/>
          </p:nvSpPr>
          <p:spPr bwMode="auto">
            <a:xfrm>
              <a:off x="5785348" y="3357627"/>
              <a:ext cx="941954" cy="330165"/>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1"/>
                  </a:solidFill>
                  <a:latin typeface="Cambria" panose="02040503050406030204" pitchFamily="18" charset="0"/>
                  <a:cs typeface="Calibri" pitchFamily="34" charset="0"/>
                </a:rPr>
                <a:t>HERAT</a:t>
              </a:r>
            </a:p>
          </p:txBody>
        </p:sp>
        <p:sp>
          <p:nvSpPr>
            <p:cNvPr id="55" name="Text Box 16"/>
            <p:cNvSpPr txBox="1">
              <a:spLocks noChangeArrowheads="1"/>
            </p:cNvSpPr>
            <p:nvPr/>
          </p:nvSpPr>
          <p:spPr bwMode="auto">
            <a:xfrm>
              <a:off x="7607279" y="3480948"/>
              <a:ext cx="941954" cy="330165"/>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1"/>
                  </a:solidFill>
                  <a:latin typeface="Cambria" panose="02040503050406030204" pitchFamily="18" charset="0"/>
                  <a:cs typeface="Calibri" pitchFamily="34" charset="0"/>
                </a:rPr>
                <a:t>GHOR</a:t>
              </a:r>
            </a:p>
          </p:txBody>
        </p:sp>
        <p:sp>
          <p:nvSpPr>
            <p:cNvPr id="56" name="Text Box 16"/>
            <p:cNvSpPr txBox="1">
              <a:spLocks noChangeArrowheads="1"/>
            </p:cNvSpPr>
            <p:nvPr/>
          </p:nvSpPr>
          <p:spPr bwMode="auto">
            <a:xfrm>
              <a:off x="9433440" y="3373417"/>
              <a:ext cx="1215742" cy="330165"/>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dirty="0">
                  <a:solidFill>
                    <a:schemeClr val="bg1"/>
                  </a:solidFill>
                  <a:latin typeface="Cambria" panose="02040503050406030204" pitchFamily="18" charset="0"/>
                  <a:cs typeface="Calibri" pitchFamily="34" charset="0"/>
                </a:rPr>
                <a:t>WARDAK</a:t>
              </a:r>
            </a:p>
          </p:txBody>
        </p:sp>
        <p:sp>
          <p:nvSpPr>
            <p:cNvPr id="57" name="Text Box 16"/>
            <p:cNvSpPr txBox="1">
              <a:spLocks noChangeArrowheads="1"/>
            </p:cNvSpPr>
            <p:nvPr/>
          </p:nvSpPr>
          <p:spPr bwMode="auto">
            <a:xfrm>
              <a:off x="10147374" y="3541454"/>
              <a:ext cx="805543" cy="330165"/>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dirty="0">
                  <a:solidFill>
                    <a:schemeClr val="bg1"/>
                  </a:solidFill>
                  <a:latin typeface="Cambria" panose="02040503050406030204" pitchFamily="18" charset="0"/>
                  <a:cs typeface="Calibri" pitchFamily="34" charset="0"/>
                </a:rPr>
                <a:t>LOGAR</a:t>
              </a:r>
            </a:p>
          </p:txBody>
        </p:sp>
        <p:sp>
          <p:nvSpPr>
            <p:cNvPr id="58" name="Text Box 16"/>
            <p:cNvSpPr txBox="1">
              <a:spLocks noChangeArrowheads="1"/>
            </p:cNvSpPr>
            <p:nvPr/>
          </p:nvSpPr>
          <p:spPr bwMode="auto">
            <a:xfrm rot="19014428">
              <a:off x="11350919" y="2829890"/>
              <a:ext cx="941954" cy="313515"/>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dirty="0">
                  <a:solidFill>
                    <a:schemeClr val="bg2">
                      <a:lumMod val="50000"/>
                    </a:schemeClr>
                  </a:solidFill>
                  <a:latin typeface="Cambria" panose="02040503050406030204" pitchFamily="18" charset="0"/>
                  <a:cs typeface="Calibri" pitchFamily="34" charset="0"/>
                </a:rPr>
                <a:t>KUNAR</a:t>
              </a:r>
            </a:p>
          </p:txBody>
        </p:sp>
        <p:sp>
          <p:nvSpPr>
            <p:cNvPr id="59" name="Text Box 16"/>
            <p:cNvSpPr txBox="1">
              <a:spLocks noChangeArrowheads="1"/>
            </p:cNvSpPr>
            <p:nvPr/>
          </p:nvSpPr>
          <p:spPr bwMode="auto">
            <a:xfrm>
              <a:off x="10749181" y="1831796"/>
              <a:ext cx="1503774" cy="305236"/>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700" b="1" dirty="0">
                  <a:solidFill>
                    <a:schemeClr val="bg1"/>
                  </a:solidFill>
                  <a:latin typeface="Cambria" panose="02040503050406030204" pitchFamily="18" charset="0"/>
                  <a:cs typeface="Calibri" pitchFamily="34" charset="0"/>
                </a:rPr>
                <a:t>BADAKHSHAN</a:t>
              </a:r>
            </a:p>
          </p:txBody>
        </p:sp>
        <p:sp>
          <p:nvSpPr>
            <p:cNvPr id="60" name="Text Box 16"/>
            <p:cNvSpPr txBox="1">
              <a:spLocks noChangeArrowheads="1"/>
            </p:cNvSpPr>
            <p:nvPr/>
          </p:nvSpPr>
          <p:spPr bwMode="auto">
            <a:xfrm>
              <a:off x="10369872" y="2060621"/>
              <a:ext cx="936416" cy="290680"/>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700" b="1" dirty="0">
                  <a:solidFill>
                    <a:schemeClr val="bg1"/>
                  </a:solidFill>
                  <a:latin typeface="Cambria" panose="02040503050406030204" pitchFamily="18" charset="0"/>
                  <a:cs typeface="Calibri" pitchFamily="34" charset="0"/>
                </a:rPr>
                <a:t>TAKHAR</a:t>
              </a:r>
            </a:p>
          </p:txBody>
        </p:sp>
        <p:sp>
          <p:nvSpPr>
            <p:cNvPr id="61" name="Text Box 16"/>
            <p:cNvSpPr txBox="1">
              <a:spLocks noChangeArrowheads="1"/>
            </p:cNvSpPr>
            <p:nvPr/>
          </p:nvSpPr>
          <p:spPr bwMode="auto">
            <a:xfrm>
              <a:off x="10956930" y="2705483"/>
              <a:ext cx="1381549" cy="330165"/>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dirty="0">
                  <a:solidFill>
                    <a:schemeClr val="bg2">
                      <a:lumMod val="50000"/>
                    </a:schemeClr>
                  </a:solidFill>
                  <a:latin typeface="Cambria" panose="02040503050406030204" pitchFamily="18" charset="0"/>
                  <a:cs typeface="Calibri" pitchFamily="34" charset="0"/>
                </a:rPr>
                <a:t>NURISTAN</a:t>
              </a:r>
            </a:p>
          </p:txBody>
        </p:sp>
        <p:sp>
          <p:nvSpPr>
            <p:cNvPr id="62" name="Text Box 16"/>
            <p:cNvSpPr txBox="1">
              <a:spLocks noChangeArrowheads="1"/>
            </p:cNvSpPr>
            <p:nvPr/>
          </p:nvSpPr>
          <p:spPr bwMode="auto">
            <a:xfrm rot="19113960">
              <a:off x="10530387" y="2598938"/>
              <a:ext cx="1062828" cy="280398"/>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600" dirty="0">
                  <a:solidFill>
                    <a:schemeClr val="bg2">
                      <a:lumMod val="50000"/>
                    </a:schemeClr>
                  </a:solidFill>
                  <a:latin typeface="Cambria" panose="02040503050406030204" pitchFamily="18" charset="0"/>
                  <a:cs typeface="Calibri" pitchFamily="34" charset="0"/>
                </a:rPr>
                <a:t>PANJSHER</a:t>
              </a:r>
            </a:p>
          </p:txBody>
        </p:sp>
        <p:sp>
          <p:nvSpPr>
            <p:cNvPr id="63" name="Text Box 16"/>
            <p:cNvSpPr txBox="1">
              <a:spLocks noChangeArrowheads="1"/>
            </p:cNvSpPr>
            <p:nvPr/>
          </p:nvSpPr>
          <p:spPr bwMode="auto">
            <a:xfrm>
              <a:off x="8100326" y="4293858"/>
              <a:ext cx="1282704" cy="330165"/>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2">
                      <a:lumMod val="50000"/>
                    </a:schemeClr>
                  </a:solidFill>
                  <a:latin typeface="Cambria" panose="02040503050406030204" pitchFamily="18" charset="0"/>
                  <a:cs typeface="Calibri" pitchFamily="34" charset="0"/>
                </a:rPr>
                <a:t>URUZGAN</a:t>
              </a:r>
            </a:p>
          </p:txBody>
        </p:sp>
        <p:sp>
          <p:nvSpPr>
            <p:cNvPr id="64" name="Text Box 16"/>
            <p:cNvSpPr txBox="1">
              <a:spLocks noChangeArrowheads="1"/>
            </p:cNvSpPr>
            <p:nvPr/>
          </p:nvSpPr>
          <p:spPr bwMode="auto">
            <a:xfrm>
              <a:off x="9758853" y="4474998"/>
              <a:ext cx="1135075" cy="330165"/>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1"/>
                  </a:solidFill>
                  <a:latin typeface="Cambria" panose="02040503050406030204" pitchFamily="18" charset="0"/>
                  <a:cs typeface="Calibri" pitchFamily="34" charset="0"/>
                </a:rPr>
                <a:t>PAKTIKA</a:t>
              </a:r>
            </a:p>
          </p:txBody>
        </p:sp>
        <p:sp>
          <p:nvSpPr>
            <p:cNvPr id="65" name="Text Box 16"/>
            <p:cNvSpPr txBox="1">
              <a:spLocks noChangeArrowheads="1"/>
            </p:cNvSpPr>
            <p:nvPr/>
          </p:nvSpPr>
          <p:spPr bwMode="auto">
            <a:xfrm>
              <a:off x="10175186" y="3833300"/>
              <a:ext cx="1113199" cy="330165"/>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dirty="0">
                  <a:latin typeface="Cambria" panose="02040503050406030204" pitchFamily="18" charset="0"/>
                  <a:cs typeface="Calibri" pitchFamily="34" charset="0"/>
                </a:rPr>
                <a:t>PAKTIYA</a:t>
              </a:r>
            </a:p>
          </p:txBody>
        </p:sp>
        <p:sp>
          <p:nvSpPr>
            <p:cNvPr id="66" name="Text Box 16"/>
            <p:cNvSpPr txBox="1">
              <a:spLocks noChangeArrowheads="1"/>
            </p:cNvSpPr>
            <p:nvPr/>
          </p:nvSpPr>
          <p:spPr bwMode="auto">
            <a:xfrm rot="19345737">
              <a:off x="10789988" y="3045032"/>
              <a:ext cx="941954" cy="330165"/>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dirty="0">
                  <a:solidFill>
                    <a:schemeClr val="bg2">
                      <a:lumMod val="50000"/>
                    </a:schemeClr>
                  </a:solidFill>
                  <a:latin typeface="Cambria" panose="02040503050406030204" pitchFamily="18" charset="0"/>
                  <a:cs typeface="Calibri" pitchFamily="34" charset="0"/>
                </a:rPr>
                <a:t>LAGMAN</a:t>
              </a:r>
            </a:p>
          </p:txBody>
        </p:sp>
        <p:sp>
          <p:nvSpPr>
            <p:cNvPr id="67" name="Text Box 16"/>
            <p:cNvSpPr txBox="1">
              <a:spLocks noChangeArrowheads="1"/>
            </p:cNvSpPr>
            <p:nvPr/>
          </p:nvSpPr>
          <p:spPr bwMode="auto">
            <a:xfrm rot="1046538">
              <a:off x="10513864" y="3015265"/>
              <a:ext cx="507763" cy="180777"/>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200" dirty="0" smtClean="0">
                  <a:solidFill>
                    <a:schemeClr val="bg2">
                      <a:lumMod val="50000"/>
                    </a:schemeClr>
                  </a:solidFill>
                  <a:latin typeface="Cambria" panose="02040503050406030204" pitchFamily="18" charset="0"/>
                  <a:cs typeface="Calibri" pitchFamily="34" charset="0"/>
                </a:rPr>
                <a:t>KAP</a:t>
              </a:r>
              <a:endParaRPr lang="en-US" altLang="zh-CN" sz="200" dirty="0">
                <a:solidFill>
                  <a:schemeClr val="bg2">
                    <a:lumMod val="50000"/>
                  </a:schemeClr>
                </a:solidFill>
                <a:latin typeface="Cambria" panose="02040503050406030204" pitchFamily="18" charset="0"/>
                <a:cs typeface="Calibri" pitchFamily="34" charset="0"/>
              </a:endParaRPr>
            </a:p>
          </p:txBody>
        </p:sp>
        <p:sp>
          <p:nvSpPr>
            <p:cNvPr id="68" name="Text Box 16"/>
            <p:cNvSpPr txBox="1">
              <a:spLocks noChangeArrowheads="1"/>
            </p:cNvSpPr>
            <p:nvPr/>
          </p:nvSpPr>
          <p:spPr bwMode="auto">
            <a:xfrm>
              <a:off x="8959520" y="2971260"/>
              <a:ext cx="941954" cy="305236"/>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700" dirty="0">
                  <a:solidFill>
                    <a:schemeClr val="bg1"/>
                  </a:solidFill>
                  <a:latin typeface="Cambria" panose="02040503050406030204" pitchFamily="18" charset="0"/>
                  <a:cs typeface="Calibri" pitchFamily="34" charset="0"/>
                </a:rPr>
                <a:t>BAMYAN</a:t>
              </a:r>
            </a:p>
          </p:txBody>
        </p:sp>
        <p:pic>
          <p:nvPicPr>
            <p:cNvPr id="69" name="Picture 2" descr="Image result for north arrow"/>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405210" y="1207365"/>
              <a:ext cx="887632" cy="758303"/>
            </a:xfrm>
            <a:prstGeom prst="rect">
              <a:avLst/>
            </a:prstGeom>
            <a:noFill/>
            <a:extLst>
              <a:ext uri="{909E8E84-426E-40DD-AFC4-6F175D3DCCD1}">
                <a14:hiddenFill xmlns:a14="http://schemas.microsoft.com/office/drawing/2010/main" xmlns="">
                  <a:solidFill>
                    <a:srgbClr val="FFFFFF"/>
                  </a:solidFill>
                </a14:hiddenFill>
              </a:ext>
            </a:extLst>
          </p:spPr>
        </p:pic>
        <p:sp>
          <p:nvSpPr>
            <p:cNvPr id="70" name="Text Box 16"/>
            <p:cNvSpPr txBox="1">
              <a:spLocks noChangeArrowheads="1"/>
            </p:cNvSpPr>
            <p:nvPr/>
          </p:nvSpPr>
          <p:spPr bwMode="auto">
            <a:xfrm>
              <a:off x="6814618" y="1146583"/>
              <a:ext cx="3958415" cy="404859"/>
            </a:xfrm>
            <a:prstGeom prst="rect">
              <a:avLst/>
            </a:prstGeom>
            <a:noFill/>
            <a:ln w="12700">
              <a:noFill/>
              <a:miter lim="800000"/>
              <a:headEnd/>
              <a:tailEnd/>
            </a:ln>
          </p:spPr>
          <p:txBody>
            <a:bodyPr wrap="square">
              <a:spAutoFit/>
            </a:bodyPr>
            <a:lstStyle/>
            <a:p>
              <a:pPr algn="ctr">
                <a:lnSpc>
                  <a:spcPct val="114000"/>
                </a:lnSpc>
                <a:buClr>
                  <a:schemeClr val="bg1">
                    <a:lumMod val="50000"/>
                  </a:schemeClr>
                </a:buClr>
                <a:buSzPct val="50000"/>
              </a:pPr>
              <a:r>
                <a:rPr lang="en-US" altLang="zh-CN" sz="1100" spc="600" dirty="0">
                  <a:solidFill>
                    <a:schemeClr val="bg2">
                      <a:lumMod val="50000"/>
                    </a:schemeClr>
                  </a:solidFill>
                  <a:latin typeface="Cambria" panose="02040503050406030204" pitchFamily="18" charset="0"/>
                  <a:cs typeface="Calibri" pitchFamily="34" charset="0"/>
                </a:rPr>
                <a:t>Central Asia</a:t>
              </a:r>
            </a:p>
          </p:txBody>
        </p:sp>
        <p:sp>
          <p:nvSpPr>
            <p:cNvPr id="71" name="Text Box 16"/>
            <p:cNvSpPr txBox="1">
              <a:spLocks noChangeArrowheads="1"/>
            </p:cNvSpPr>
            <p:nvPr/>
          </p:nvSpPr>
          <p:spPr bwMode="auto">
            <a:xfrm rot="16200000">
              <a:off x="3846108" y="4184744"/>
              <a:ext cx="2466385" cy="302840"/>
            </a:xfrm>
            <a:prstGeom prst="rect">
              <a:avLst/>
            </a:prstGeom>
            <a:noFill/>
            <a:ln w="12700">
              <a:noFill/>
              <a:miter lim="800000"/>
              <a:headEnd/>
              <a:tailEnd/>
            </a:ln>
          </p:spPr>
          <p:txBody>
            <a:bodyPr wrap="square">
              <a:spAutoFit/>
            </a:bodyPr>
            <a:lstStyle/>
            <a:p>
              <a:pPr algn="ctr">
                <a:lnSpc>
                  <a:spcPct val="114000"/>
                </a:lnSpc>
                <a:buClr>
                  <a:schemeClr val="bg1">
                    <a:lumMod val="50000"/>
                  </a:schemeClr>
                </a:buClr>
                <a:buSzPct val="50000"/>
              </a:pPr>
              <a:r>
                <a:rPr lang="en-US" altLang="zh-CN" sz="1200" spc="600" dirty="0">
                  <a:solidFill>
                    <a:schemeClr val="bg2">
                      <a:lumMod val="50000"/>
                    </a:schemeClr>
                  </a:solidFill>
                  <a:latin typeface="Cambria" panose="02040503050406030204" pitchFamily="18" charset="0"/>
                  <a:cs typeface="Calibri" pitchFamily="34" charset="0"/>
                </a:rPr>
                <a:t>Iran</a:t>
              </a:r>
            </a:p>
          </p:txBody>
        </p:sp>
        <p:sp>
          <p:nvSpPr>
            <p:cNvPr id="72" name="Text Box 16"/>
            <p:cNvSpPr txBox="1">
              <a:spLocks noChangeArrowheads="1"/>
            </p:cNvSpPr>
            <p:nvPr/>
          </p:nvSpPr>
          <p:spPr bwMode="auto">
            <a:xfrm rot="16200000">
              <a:off x="12792580" y="1570700"/>
              <a:ext cx="2466385" cy="232692"/>
            </a:xfrm>
            <a:prstGeom prst="rect">
              <a:avLst/>
            </a:prstGeom>
            <a:noFill/>
            <a:ln w="12700">
              <a:noFill/>
              <a:miter lim="800000"/>
              <a:headEnd/>
              <a:tailEnd/>
            </a:ln>
          </p:spPr>
          <p:txBody>
            <a:bodyPr wrap="square">
              <a:spAutoFit/>
            </a:bodyPr>
            <a:lstStyle/>
            <a:p>
              <a:pPr algn="ctr">
                <a:lnSpc>
                  <a:spcPct val="114000"/>
                </a:lnSpc>
                <a:buClr>
                  <a:schemeClr val="bg1">
                    <a:lumMod val="50000"/>
                  </a:schemeClr>
                </a:buClr>
                <a:buSzPct val="50000"/>
              </a:pPr>
              <a:r>
                <a:rPr lang="en-US" altLang="zh-CN" sz="800" spc="300" dirty="0">
                  <a:solidFill>
                    <a:schemeClr val="bg2">
                      <a:lumMod val="50000"/>
                    </a:schemeClr>
                  </a:solidFill>
                  <a:latin typeface="Cambria" panose="02040503050406030204" pitchFamily="18" charset="0"/>
                  <a:cs typeface="Calibri" pitchFamily="34" charset="0"/>
                </a:rPr>
                <a:t>China</a:t>
              </a:r>
            </a:p>
          </p:txBody>
        </p:sp>
        <p:sp>
          <p:nvSpPr>
            <p:cNvPr id="73" name="Text Box 16"/>
            <p:cNvSpPr txBox="1">
              <a:spLocks noChangeArrowheads="1"/>
            </p:cNvSpPr>
            <p:nvPr/>
          </p:nvSpPr>
          <p:spPr bwMode="auto">
            <a:xfrm rot="18344899">
              <a:off x="9592210" y="4712633"/>
              <a:ext cx="2887026" cy="302840"/>
            </a:xfrm>
            <a:prstGeom prst="rect">
              <a:avLst/>
            </a:prstGeom>
            <a:noFill/>
            <a:ln w="12700">
              <a:noFill/>
              <a:miter lim="800000"/>
              <a:headEnd/>
              <a:tailEnd/>
            </a:ln>
          </p:spPr>
          <p:txBody>
            <a:bodyPr wrap="square">
              <a:spAutoFit/>
            </a:bodyPr>
            <a:lstStyle/>
            <a:p>
              <a:pPr algn="ctr">
                <a:lnSpc>
                  <a:spcPct val="114000"/>
                </a:lnSpc>
                <a:buClr>
                  <a:schemeClr val="bg1">
                    <a:lumMod val="50000"/>
                  </a:schemeClr>
                </a:buClr>
                <a:buSzPct val="50000"/>
              </a:pPr>
              <a:r>
                <a:rPr lang="en-US" altLang="zh-CN" sz="1200" spc="600" dirty="0">
                  <a:solidFill>
                    <a:schemeClr val="bg2">
                      <a:lumMod val="50000"/>
                    </a:schemeClr>
                  </a:solidFill>
                  <a:latin typeface="Cambria" panose="02040503050406030204" pitchFamily="18" charset="0"/>
                  <a:cs typeface="Calibri" pitchFamily="34" charset="0"/>
                </a:rPr>
                <a:t>Pakistan</a:t>
              </a:r>
            </a:p>
          </p:txBody>
        </p:sp>
        <p:sp>
          <p:nvSpPr>
            <p:cNvPr id="74" name="Text Box 16"/>
            <p:cNvSpPr txBox="1">
              <a:spLocks noChangeArrowheads="1"/>
            </p:cNvSpPr>
            <p:nvPr/>
          </p:nvSpPr>
          <p:spPr bwMode="auto">
            <a:xfrm>
              <a:off x="10725512" y="3420889"/>
              <a:ext cx="1224240" cy="280398"/>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600" dirty="0">
                  <a:solidFill>
                    <a:schemeClr val="bg1"/>
                  </a:solidFill>
                  <a:latin typeface="Cambria" panose="02040503050406030204" pitchFamily="18" charset="0"/>
                  <a:cs typeface="Calibri" pitchFamily="34" charset="0"/>
                </a:rPr>
                <a:t>NANGRAHAR</a:t>
              </a:r>
            </a:p>
          </p:txBody>
        </p:sp>
        <p:sp>
          <p:nvSpPr>
            <p:cNvPr id="75" name="Text Box 16"/>
            <p:cNvSpPr txBox="1">
              <a:spLocks noChangeArrowheads="1"/>
            </p:cNvSpPr>
            <p:nvPr/>
          </p:nvSpPr>
          <p:spPr bwMode="auto">
            <a:xfrm>
              <a:off x="10371429" y="3330487"/>
              <a:ext cx="755503" cy="280398"/>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600" b="1" dirty="0">
                  <a:solidFill>
                    <a:schemeClr val="bg1"/>
                  </a:solidFill>
                  <a:latin typeface="Cambria" panose="02040503050406030204" pitchFamily="18" charset="0"/>
                  <a:cs typeface="Calibri" pitchFamily="34" charset="0"/>
                </a:rPr>
                <a:t>KABUL</a:t>
              </a:r>
            </a:p>
          </p:txBody>
        </p:sp>
        <p:sp>
          <p:nvSpPr>
            <p:cNvPr id="76" name="Text Box 16"/>
            <p:cNvSpPr txBox="1">
              <a:spLocks noChangeArrowheads="1"/>
            </p:cNvSpPr>
            <p:nvPr/>
          </p:nvSpPr>
          <p:spPr bwMode="auto">
            <a:xfrm>
              <a:off x="9903358" y="2457238"/>
              <a:ext cx="1035027" cy="330165"/>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dirty="0">
                  <a:solidFill>
                    <a:schemeClr val="bg1"/>
                  </a:solidFill>
                  <a:latin typeface="Cambria" panose="02040503050406030204" pitchFamily="18" charset="0"/>
                  <a:cs typeface="Calibri" pitchFamily="34" charset="0"/>
                </a:rPr>
                <a:t>BAGHLAN</a:t>
              </a:r>
            </a:p>
          </p:txBody>
        </p:sp>
        <p:sp>
          <p:nvSpPr>
            <p:cNvPr id="77" name="Text Box 16"/>
            <p:cNvSpPr txBox="1">
              <a:spLocks noChangeArrowheads="1"/>
            </p:cNvSpPr>
            <p:nvPr/>
          </p:nvSpPr>
          <p:spPr bwMode="auto">
            <a:xfrm>
              <a:off x="9990926" y="3000828"/>
              <a:ext cx="809279" cy="280398"/>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600" dirty="0">
                  <a:solidFill>
                    <a:schemeClr val="bg2">
                      <a:lumMod val="50000"/>
                    </a:schemeClr>
                  </a:solidFill>
                  <a:latin typeface="Cambria" panose="02040503050406030204" pitchFamily="18" charset="0"/>
                  <a:cs typeface="Calibri" pitchFamily="34" charset="0"/>
                </a:rPr>
                <a:t>PARWAN</a:t>
              </a:r>
            </a:p>
          </p:txBody>
        </p:sp>
        <p:sp>
          <p:nvSpPr>
            <p:cNvPr id="78" name="Text Box 16"/>
            <p:cNvSpPr txBox="1">
              <a:spLocks noChangeArrowheads="1"/>
            </p:cNvSpPr>
            <p:nvPr/>
          </p:nvSpPr>
          <p:spPr bwMode="auto">
            <a:xfrm>
              <a:off x="9081197" y="2365214"/>
              <a:ext cx="1275301" cy="305236"/>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700" dirty="0">
                  <a:solidFill>
                    <a:schemeClr val="bg1"/>
                  </a:solidFill>
                  <a:latin typeface="Cambria" panose="02040503050406030204" pitchFamily="18" charset="0"/>
                  <a:cs typeface="Calibri" pitchFamily="34" charset="0"/>
                </a:rPr>
                <a:t>SAMANGAN</a:t>
              </a:r>
            </a:p>
          </p:txBody>
        </p:sp>
        <p:sp>
          <p:nvSpPr>
            <p:cNvPr id="79" name="Text Box 16"/>
            <p:cNvSpPr txBox="1">
              <a:spLocks noChangeArrowheads="1"/>
            </p:cNvSpPr>
            <p:nvPr/>
          </p:nvSpPr>
          <p:spPr bwMode="auto">
            <a:xfrm>
              <a:off x="7510984" y="2466293"/>
              <a:ext cx="1093916" cy="330165"/>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1"/>
                  </a:solidFill>
                  <a:latin typeface="Cambria" panose="02040503050406030204" pitchFamily="18" charset="0"/>
                  <a:cs typeface="Calibri" pitchFamily="34" charset="0"/>
                </a:rPr>
                <a:t>FARYAB</a:t>
              </a:r>
            </a:p>
          </p:txBody>
        </p:sp>
        <p:sp>
          <p:nvSpPr>
            <p:cNvPr id="80" name="Text Box 16"/>
            <p:cNvSpPr txBox="1">
              <a:spLocks noChangeArrowheads="1"/>
            </p:cNvSpPr>
            <p:nvPr/>
          </p:nvSpPr>
          <p:spPr bwMode="auto">
            <a:xfrm>
              <a:off x="5633613" y="4467794"/>
              <a:ext cx="941954" cy="330165"/>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1"/>
                  </a:solidFill>
                  <a:latin typeface="Cambria" panose="02040503050406030204" pitchFamily="18" charset="0"/>
                  <a:cs typeface="Calibri" pitchFamily="34" charset="0"/>
                </a:rPr>
                <a:t>FARAH</a:t>
              </a:r>
            </a:p>
          </p:txBody>
        </p:sp>
        <p:sp>
          <p:nvSpPr>
            <p:cNvPr id="81" name="Text Box 16"/>
            <p:cNvSpPr txBox="1">
              <a:spLocks noChangeArrowheads="1"/>
            </p:cNvSpPr>
            <p:nvPr/>
          </p:nvSpPr>
          <p:spPr bwMode="auto">
            <a:xfrm>
              <a:off x="8733536" y="4607731"/>
              <a:ext cx="941954" cy="330165"/>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2">
                      <a:lumMod val="50000"/>
                    </a:schemeClr>
                  </a:solidFill>
                  <a:latin typeface="Cambria" panose="02040503050406030204" pitchFamily="18" charset="0"/>
                  <a:cs typeface="Calibri" pitchFamily="34" charset="0"/>
                </a:rPr>
                <a:t>ZABUL</a:t>
              </a:r>
            </a:p>
          </p:txBody>
        </p:sp>
        <p:sp>
          <p:nvSpPr>
            <p:cNvPr id="82" name="Text Box 16"/>
            <p:cNvSpPr txBox="1">
              <a:spLocks noChangeArrowheads="1"/>
            </p:cNvSpPr>
            <p:nvPr/>
          </p:nvSpPr>
          <p:spPr bwMode="auto">
            <a:xfrm>
              <a:off x="9777310" y="1862303"/>
              <a:ext cx="1161075" cy="290680"/>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700" b="1" dirty="0">
                  <a:solidFill>
                    <a:schemeClr val="bg1"/>
                  </a:solidFill>
                  <a:latin typeface="Cambria" panose="02040503050406030204" pitchFamily="18" charset="0"/>
                  <a:cs typeface="Calibri" pitchFamily="34" charset="0"/>
                </a:rPr>
                <a:t>KONDOZ</a:t>
              </a:r>
            </a:p>
          </p:txBody>
        </p:sp>
        <p:sp>
          <p:nvSpPr>
            <p:cNvPr id="83" name="Text Box 16"/>
            <p:cNvSpPr txBox="1">
              <a:spLocks noChangeArrowheads="1"/>
            </p:cNvSpPr>
            <p:nvPr/>
          </p:nvSpPr>
          <p:spPr bwMode="auto">
            <a:xfrm>
              <a:off x="9024322" y="1874665"/>
              <a:ext cx="936416" cy="330165"/>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1"/>
                  </a:solidFill>
                  <a:latin typeface="Cambria" panose="02040503050406030204" pitchFamily="18" charset="0"/>
                  <a:cs typeface="Calibri" pitchFamily="34" charset="0"/>
                </a:rPr>
                <a:t>BALKH</a:t>
              </a:r>
            </a:p>
          </p:txBody>
        </p:sp>
        <p:sp>
          <p:nvSpPr>
            <p:cNvPr id="84" name="Text Box 16"/>
            <p:cNvSpPr txBox="1">
              <a:spLocks noChangeArrowheads="1"/>
            </p:cNvSpPr>
            <p:nvPr/>
          </p:nvSpPr>
          <p:spPr bwMode="auto">
            <a:xfrm>
              <a:off x="6925505" y="2887378"/>
              <a:ext cx="1186474" cy="330165"/>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1"/>
                  </a:solidFill>
                  <a:latin typeface="Cambria" panose="02040503050406030204" pitchFamily="18" charset="0"/>
                  <a:cs typeface="Calibri" pitchFamily="34" charset="0"/>
                </a:rPr>
                <a:t>BADGHIS</a:t>
              </a:r>
            </a:p>
          </p:txBody>
        </p:sp>
        <p:sp>
          <p:nvSpPr>
            <p:cNvPr id="85" name="Text Box 16"/>
            <p:cNvSpPr txBox="1">
              <a:spLocks noChangeArrowheads="1"/>
            </p:cNvSpPr>
            <p:nvPr/>
          </p:nvSpPr>
          <p:spPr bwMode="auto">
            <a:xfrm>
              <a:off x="10564746" y="3998382"/>
              <a:ext cx="941954" cy="330165"/>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dirty="0">
                  <a:solidFill>
                    <a:schemeClr val="bg1"/>
                  </a:solidFill>
                  <a:latin typeface="Cambria" panose="02040503050406030204" pitchFamily="18" charset="0"/>
                  <a:cs typeface="Calibri" pitchFamily="34" charset="0"/>
                </a:rPr>
                <a:t>KHOST</a:t>
              </a:r>
            </a:p>
          </p:txBody>
        </p:sp>
      </p:grpSp>
      <p:graphicFrame>
        <p:nvGraphicFramePr>
          <p:cNvPr id="86" name="Table 85"/>
          <p:cNvGraphicFramePr>
            <a:graphicFrameLocks noGrp="1"/>
          </p:cNvGraphicFramePr>
          <p:nvPr>
            <p:extLst>
              <p:ext uri="{D42A27DB-BD31-4B8C-83A1-F6EECF244321}">
                <p14:modId xmlns:p14="http://schemas.microsoft.com/office/powerpoint/2010/main" xmlns="" val="3994508651"/>
              </p:ext>
            </p:extLst>
          </p:nvPr>
        </p:nvGraphicFramePr>
        <p:xfrm>
          <a:off x="9982364" y="5596273"/>
          <a:ext cx="1967865" cy="1112520"/>
        </p:xfrm>
        <a:graphic>
          <a:graphicData uri="http://schemas.openxmlformats.org/drawingml/2006/table">
            <a:tbl>
              <a:tblPr firstRow="1" bandRow="1">
                <a:tableStyleId>{5C22544A-7EE6-4342-B048-85BDC9FD1C3A}</a:tableStyleId>
              </a:tblPr>
              <a:tblGrid>
                <a:gridCol w="1967865"/>
              </a:tblGrid>
              <a:tr h="370840">
                <a:tc>
                  <a:txBody>
                    <a:bodyPr/>
                    <a:lstStyle/>
                    <a:p>
                      <a:pPr algn="ctr"/>
                      <a:r>
                        <a:rPr lang="en-US" sz="1200" b="0" dirty="0" smtClean="0"/>
                        <a:t>&lt;25,000</a:t>
                      </a:r>
                      <a:r>
                        <a:rPr lang="en-US" sz="1200" b="0" baseline="0" dirty="0" smtClean="0"/>
                        <a:t> -  </a:t>
                      </a:r>
                      <a:r>
                        <a:rPr lang="en-US" sz="1200" b="0" dirty="0" smtClean="0"/>
                        <a:t>50,000 Hectares</a:t>
                      </a:r>
                      <a:r>
                        <a:rPr lang="en-US" sz="1200" b="0" baseline="0" dirty="0" smtClean="0"/>
                        <a:t> </a:t>
                      </a:r>
                      <a:endParaRPr lang="en-GB" sz="1200" b="0" dirty="0"/>
                    </a:p>
                  </a:txBody>
                  <a:tcPr anchor="ctr">
                    <a:solidFill>
                      <a:srgbClr val="8FAADD"/>
                    </a:solidFill>
                  </a:tcPr>
                </a:tc>
              </a:tr>
              <a:tr h="370840">
                <a:tc>
                  <a:txBody>
                    <a:bodyPr/>
                    <a:lstStyle/>
                    <a:p>
                      <a:pPr algn="ctr"/>
                      <a:r>
                        <a:rPr lang="en-US" sz="1200" dirty="0" smtClean="0">
                          <a:solidFill>
                            <a:schemeClr val="bg1"/>
                          </a:solidFill>
                        </a:rPr>
                        <a:t>  50,000 – 150,000 Hectares</a:t>
                      </a:r>
                      <a:r>
                        <a:rPr lang="en-US" sz="1200" baseline="0" dirty="0" smtClean="0">
                          <a:solidFill>
                            <a:schemeClr val="bg1"/>
                          </a:solidFill>
                        </a:rPr>
                        <a:t> </a:t>
                      </a:r>
                      <a:endParaRPr lang="en-GB" sz="1200" dirty="0">
                        <a:solidFill>
                          <a:schemeClr val="bg1"/>
                        </a:solidFill>
                      </a:endParaRPr>
                    </a:p>
                  </a:txBody>
                  <a:tcPr anchor="ctr">
                    <a:solidFill>
                      <a:srgbClr val="2F5597"/>
                    </a:solidFill>
                  </a:tcPr>
                </a:tc>
              </a:tr>
              <a:tr h="370840">
                <a:tc>
                  <a:txBody>
                    <a:bodyPr/>
                    <a:lstStyle/>
                    <a:p>
                      <a:pPr algn="ctr"/>
                      <a:r>
                        <a:rPr lang="en-US" sz="1200" dirty="0" smtClean="0">
                          <a:solidFill>
                            <a:schemeClr val="bg1"/>
                          </a:solidFill>
                        </a:rPr>
                        <a:t>100,000</a:t>
                      </a:r>
                      <a:r>
                        <a:rPr lang="en-US" sz="1200" baseline="0" dirty="0" smtClean="0">
                          <a:solidFill>
                            <a:schemeClr val="bg1"/>
                          </a:solidFill>
                        </a:rPr>
                        <a:t> </a:t>
                      </a:r>
                      <a:r>
                        <a:rPr lang="en-US" sz="1200" dirty="0" smtClean="0">
                          <a:solidFill>
                            <a:schemeClr val="bg1"/>
                          </a:solidFill>
                        </a:rPr>
                        <a:t>–</a:t>
                      </a:r>
                      <a:r>
                        <a:rPr lang="en-US" sz="1200" baseline="0" dirty="0" smtClean="0">
                          <a:solidFill>
                            <a:schemeClr val="bg1"/>
                          </a:solidFill>
                        </a:rPr>
                        <a:t> 200,000 Hectares</a:t>
                      </a:r>
                      <a:endParaRPr lang="en-GB" sz="1200" dirty="0">
                        <a:solidFill>
                          <a:schemeClr val="bg1"/>
                        </a:solidFill>
                      </a:endParaRPr>
                    </a:p>
                  </a:txBody>
                  <a:tcPr anchor="ctr">
                    <a:solidFill>
                      <a:srgbClr val="203764"/>
                    </a:solidFill>
                  </a:tcPr>
                </a:tc>
              </a:tr>
            </a:tbl>
          </a:graphicData>
        </a:graphic>
      </p:graphicFrame>
      <p:grpSp>
        <p:nvGrpSpPr>
          <p:cNvPr id="164" name="Group 163"/>
          <p:cNvGrpSpPr/>
          <p:nvPr/>
        </p:nvGrpSpPr>
        <p:grpSpPr>
          <a:xfrm>
            <a:off x="362871" y="1953499"/>
            <a:ext cx="5772169" cy="4393513"/>
            <a:chOff x="-424349" y="594373"/>
            <a:chExt cx="9179164" cy="6092730"/>
          </a:xfrm>
        </p:grpSpPr>
        <p:grpSp>
          <p:nvGrpSpPr>
            <p:cNvPr id="89" name="组合 50"/>
            <p:cNvGrpSpPr/>
            <p:nvPr/>
          </p:nvGrpSpPr>
          <p:grpSpPr>
            <a:xfrm>
              <a:off x="-102836" y="1115457"/>
              <a:ext cx="8567488" cy="5571646"/>
              <a:chOff x="2251075" y="2097090"/>
              <a:chExt cx="5762628" cy="4398965"/>
            </a:xfrm>
            <a:solidFill>
              <a:schemeClr val="bg1"/>
            </a:solidFill>
          </p:grpSpPr>
          <p:sp>
            <p:nvSpPr>
              <p:cNvPr id="90" name="Freeform 89"/>
              <p:cNvSpPr>
                <a:spLocks/>
              </p:cNvSpPr>
              <p:nvPr/>
            </p:nvSpPr>
            <p:spPr bwMode="auto">
              <a:xfrm>
                <a:off x="4159250" y="2560640"/>
                <a:ext cx="585788" cy="781051"/>
              </a:xfrm>
              <a:custGeom>
                <a:avLst/>
                <a:gdLst/>
                <a:ahLst/>
                <a:cxnLst>
                  <a:cxn ang="0">
                    <a:pos x="466" y="456"/>
                  </a:cxn>
                  <a:cxn ang="0">
                    <a:pos x="367" y="704"/>
                  </a:cxn>
                  <a:cxn ang="0">
                    <a:pos x="262" y="948"/>
                  </a:cxn>
                  <a:cxn ang="0">
                    <a:pos x="384" y="1142"/>
                  </a:cxn>
                  <a:cxn ang="0">
                    <a:pos x="453" y="1776"/>
                  </a:cxn>
                  <a:cxn ang="0">
                    <a:pos x="262" y="1800"/>
                  </a:cxn>
                  <a:cxn ang="0">
                    <a:pos x="117" y="1911"/>
                  </a:cxn>
                  <a:cxn ang="0">
                    <a:pos x="82" y="2196"/>
                  </a:cxn>
                  <a:cxn ang="0">
                    <a:pos x="0" y="2409"/>
                  </a:cxn>
                  <a:cxn ang="0">
                    <a:pos x="283" y="2460"/>
                  </a:cxn>
                  <a:cxn ang="0">
                    <a:pos x="526" y="2375"/>
                  </a:cxn>
                  <a:cxn ang="0">
                    <a:pos x="403" y="2328"/>
                  </a:cxn>
                  <a:cxn ang="0">
                    <a:pos x="478" y="1931"/>
                  </a:cxn>
                  <a:cxn ang="0">
                    <a:pos x="1003" y="1800"/>
                  </a:cxn>
                  <a:cxn ang="0">
                    <a:pos x="1113" y="1619"/>
                  </a:cxn>
                  <a:cxn ang="0">
                    <a:pos x="1845" y="1500"/>
                  </a:cxn>
                  <a:cxn ang="0">
                    <a:pos x="1678" y="1332"/>
                  </a:cxn>
                  <a:cxn ang="0">
                    <a:pos x="1773" y="1128"/>
                  </a:cxn>
                  <a:cxn ang="0">
                    <a:pos x="1702" y="869"/>
                  </a:cxn>
                  <a:cxn ang="0">
                    <a:pos x="1738" y="573"/>
                  </a:cxn>
                  <a:cxn ang="0">
                    <a:pos x="1737" y="317"/>
                  </a:cxn>
                  <a:cxn ang="0">
                    <a:pos x="1342" y="288"/>
                  </a:cxn>
                  <a:cxn ang="0">
                    <a:pos x="826" y="0"/>
                  </a:cxn>
                  <a:cxn ang="0">
                    <a:pos x="646" y="48"/>
                  </a:cxn>
                  <a:cxn ang="0">
                    <a:pos x="646" y="360"/>
                  </a:cxn>
                  <a:cxn ang="0">
                    <a:pos x="466" y="456"/>
                  </a:cxn>
                </a:cxnLst>
                <a:rect l="0" t="0" r="r" b="b"/>
                <a:pathLst>
                  <a:path w="1845" h="2460">
                    <a:moveTo>
                      <a:pt x="466" y="456"/>
                    </a:moveTo>
                    <a:lnTo>
                      <a:pt x="367" y="704"/>
                    </a:lnTo>
                    <a:lnTo>
                      <a:pt x="262" y="948"/>
                    </a:lnTo>
                    <a:lnTo>
                      <a:pt x="384" y="1142"/>
                    </a:lnTo>
                    <a:lnTo>
                      <a:pt x="453" y="1776"/>
                    </a:lnTo>
                    <a:lnTo>
                      <a:pt x="262" y="1800"/>
                    </a:lnTo>
                    <a:lnTo>
                      <a:pt x="117" y="1911"/>
                    </a:lnTo>
                    <a:lnTo>
                      <a:pt x="82" y="2196"/>
                    </a:lnTo>
                    <a:lnTo>
                      <a:pt x="0" y="2409"/>
                    </a:lnTo>
                    <a:lnTo>
                      <a:pt x="283" y="2460"/>
                    </a:lnTo>
                    <a:lnTo>
                      <a:pt x="526" y="2375"/>
                    </a:lnTo>
                    <a:lnTo>
                      <a:pt x="403" y="2328"/>
                    </a:lnTo>
                    <a:lnTo>
                      <a:pt x="478" y="1931"/>
                    </a:lnTo>
                    <a:lnTo>
                      <a:pt x="1003" y="1800"/>
                    </a:lnTo>
                    <a:lnTo>
                      <a:pt x="1113" y="1619"/>
                    </a:lnTo>
                    <a:lnTo>
                      <a:pt x="1845" y="1500"/>
                    </a:lnTo>
                    <a:lnTo>
                      <a:pt x="1678" y="1332"/>
                    </a:lnTo>
                    <a:lnTo>
                      <a:pt x="1773" y="1128"/>
                    </a:lnTo>
                    <a:lnTo>
                      <a:pt x="1702" y="869"/>
                    </a:lnTo>
                    <a:lnTo>
                      <a:pt x="1738" y="573"/>
                    </a:lnTo>
                    <a:lnTo>
                      <a:pt x="1737" y="317"/>
                    </a:lnTo>
                    <a:lnTo>
                      <a:pt x="1342" y="288"/>
                    </a:lnTo>
                    <a:lnTo>
                      <a:pt x="826" y="0"/>
                    </a:lnTo>
                    <a:lnTo>
                      <a:pt x="646" y="48"/>
                    </a:lnTo>
                    <a:lnTo>
                      <a:pt x="646" y="360"/>
                    </a:lnTo>
                    <a:lnTo>
                      <a:pt x="466" y="456"/>
                    </a:lnTo>
                    <a:close/>
                  </a:path>
                </a:pathLst>
              </a:custGeom>
              <a:solidFill>
                <a:schemeClr val="bg1"/>
              </a:solidFill>
              <a:ln w="12700"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800" kern="0">
                  <a:solidFill>
                    <a:sysClr val="windowText" lastClr="000000"/>
                  </a:solidFill>
                  <a:latin typeface="Cambria" panose="02040503050406030204" pitchFamily="18" charset="0"/>
                </a:endParaRPr>
              </a:p>
            </p:txBody>
          </p:sp>
          <p:sp>
            <p:nvSpPr>
              <p:cNvPr id="91" name="Freeform 90"/>
              <p:cNvSpPr>
                <a:spLocks/>
              </p:cNvSpPr>
              <p:nvPr/>
            </p:nvSpPr>
            <p:spPr bwMode="auto">
              <a:xfrm>
                <a:off x="6046789" y="2097090"/>
                <a:ext cx="1966914" cy="1454151"/>
              </a:xfrm>
              <a:custGeom>
                <a:avLst/>
                <a:gdLst/>
                <a:ahLst/>
                <a:cxnLst>
                  <a:cxn ang="0">
                    <a:pos x="1731" y="360"/>
                  </a:cxn>
                  <a:cxn ang="0">
                    <a:pos x="813" y="162"/>
                  </a:cxn>
                  <a:cxn ang="0">
                    <a:pos x="291" y="954"/>
                  </a:cxn>
                  <a:cxn ang="0">
                    <a:pos x="93" y="1458"/>
                  </a:cxn>
                  <a:cxn ang="0">
                    <a:pos x="111" y="1845"/>
                  </a:cxn>
                  <a:cxn ang="0">
                    <a:pos x="314" y="2054"/>
                  </a:cxn>
                  <a:cxn ang="0">
                    <a:pos x="135" y="2832"/>
                  </a:cxn>
                  <a:cxn ang="0">
                    <a:pos x="267" y="3168"/>
                  </a:cxn>
                  <a:cxn ang="0">
                    <a:pos x="710" y="3326"/>
                  </a:cxn>
                  <a:cxn ang="0">
                    <a:pos x="639" y="3743"/>
                  </a:cxn>
                  <a:cxn ang="0">
                    <a:pos x="486" y="4008"/>
                  </a:cxn>
                  <a:cxn ang="0">
                    <a:pos x="626" y="4238"/>
                  </a:cxn>
                  <a:cxn ang="0">
                    <a:pos x="843" y="4583"/>
                  </a:cxn>
                  <a:cxn ang="0">
                    <a:pos x="1238" y="4550"/>
                  </a:cxn>
                  <a:cxn ang="0">
                    <a:pos x="1406" y="4283"/>
                  </a:cxn>
                  <a:cxn ang="0">
                    <a:pos x="1598" y="3684"/>
                  </a:cxn>
                  <a:cxn ang="0">
                    <a:pos x="2343" y="3168"/>
                  </a:cxn>
                  <a:cxn ang="0">
                    <a:pos x="2721" y="2700"/>
                  </a:cxn>
                  <a:cxn ang="0">
                    <a:pos x="3315" y="2412"/>
                  </a:cxn>
                  <a:cxn ang="0">
                    <a:pos x="4359" y="2286"/>
                  </a:cxn>
                  <a:cxn ang="0">
                    <a:pos x="5151" y="2394"/>
                  </a:cxn>
                  <a:cxn ang="0">
                    <a:pos x="5457" y="2178"/>
                  </a:cxn>
                  <a:cxn ang="0">
                    <a:pos x="5817" y="2052"/>
                  </a:cxn>
                  <a:cxn ang="0">
                    <a:pos x="6177" y="1872"/>
                  </a:cxn>
                  <a:cxn ang="0">
                    <a:pos x="5889" y="1458"/>
                  </a:cxn>
                  <a:cxn ang="0">
                    <a:pos x="5169" y="1566"/>
                  </a:cxn>
                  <a:cxn ang="0">
                    <a:pos x="4539" y="1674"/>
                  </a:cxn>
                  <a:cxn ang="0">
                    <a:pos x="4233" y="1404"/>
                  </a:cxn>
                  <a:cxn ang="0">
                    <a:pos x="3297" y="2088"/>
                  </a:cxn>
                  <a:cxn ang="0">
                    <a:pos x="2361" y="2718"/>
                  </a:cxn>
                  <a:cxn ang="0">
                    <a:pos x="1857" y="1998"/>
                  </a:cxn>
                  <a:cxn ang="0">
                    <a:pos x="1893" y="756"/>
                  </a:cxn>
                  <a:cxn ang="0">
                    <a:pos x="1587" y="756"/>
                  </a:cxn>
                </a:cxnLst>
                <a:rect l="0" t="0" r="r" b="b"/>
                <a:pathLst>
                  <a:path w="6195" h="4583">
                    <a:moveTo>
                      <a:pt x="1587" y="756"/>
                    </a:moveTo>
                    <a:lnTo>
                      <a:pt x="1731" y="360"/>
                    </a:lnTo>
                    <a:lnTo>
                      <a:pt x="1245" y="0"/>
                    </a:lnTo>
                    <a:lnTo>
                      <a:pt x="813" y="162"/>
                    </a:lnTo>
                    <a:lnTo>
                      <a:pt x="543" y="612"/>
                    </a:lnTo>
                    <a:lnTo>
                      <a:pt x="291" y="954"/>
                    </a:lnTo>
                    <a:lnTo>
                      <a:pt x="399" y="1224"/>
                    </a:lnTo>
                    <a:lnTo>
                      <a:pt x="93" y="1458"/>
                    </a:lnTo>
                    <a:lnTo>
                      <a:pt x="0" y="1692"/>
                    </a:lnTo>
                    <a:lnTo>
                      <a:pt x="111" y="1845"/>
                    </a:lnTo>
                    <a:lnTo>
                      <a:pt x="114" y="2028"/>
                    </a:lnTo>
                    <a:lnTo>
                      <a:pt x="314" y="2054"/>
                    </a:lnTo>
                    <a:lnTo>
                      <a:pt x="135" y="2340"/>
                    </a:lnTo>
                    <a:lnTo>
                      <a:pt x="135" y="2832"/>
                    </a:lnTo>
                    <a:lnTo>
                      <a:pt x="231" y="2891"/>
                    </a:lnTo>
                    <a:lnTo>
                      <a:pt x="267" y="3168"/>
                    </a:lnTo>
                    <a:lnTo>
                      <a:pt x="497" y="3335"/>
                    </a:lnTo>
                    <a:lnTo>
                      <a:pt x="710" y="3326"/>
                    </a:lnTo>
                    <a:lnTo>
                      <a:pt x="735" y="3557"/>
                    </a:lnTo>
                    <a:lnTo>
                      <a:pt x="639" y="3743"/>
                    </a:lnTo>
                    <a:lnTo>
                      <a:pt x="653" y="3900"/>
                    </a:lnTo>
                    <a:lnTo>
                      <a:pt x="486" y="4008"/>
                    </a:lnTo>
                    <a:lnTo>
                      <a:pt x="459" y="4367"/>
                    </a:lnTo>
                    <a:lnTo>
                      <a:pt x="626" y="4238"/>
                    </a:lnTo>
                    <a:lnTo>
                      <a:pt x="843" y="4391"/>
                    </a:lnTo>
                    <a:lnTo>
                      <a:pt x="843" y="4583"/>
                    </a:lnTo>
                    <a:lnTo>
                      <a:pt x="999" y="4523"/>
                    </a:lnTo>
                    <a:lnTo>
                      <a:pt x="1238" y="4550"/>
                    </a:lnTo>
                    <a:lnTo>
                      <a:pt x="1217" y="4272"/>
                    </a:lnTo>
                    <a:lnTo>
                      <a:pt x="1406" y="4283"/>
                    </a:lnTo>
                    <a:lnTo>
                      <a:pt x="1419" y="4082"/>
                    </a:lnTo>
                    <a:lnTo>
                      <a:pt x="1598" y="3684"/>
                    </a:lnTo>
                    <a:lnTo>
                      <a:pt x="2091" y="3078"/>
                    </a:lnTo>
                    <a:lnTo>
                      <a:pt x="2343" y="3168"/>
                    </a:lnTo>
                    <a:lnTo>
                      <a:pt x="2397" y="2898"/>
                    </a:lnTo>
                    <a:lnTo>
                      <a:pt x="2721" y="2700"/>
                    </a:lnTo>
                    <a:lnTo>
                      <a:pt x="3063" y="2574"/>
                    </a:lnTo>
                    <a:lnTo>
                      <a:pt x="3315" y="2412"/>
                    </a:lnTo>
                    <a:lnTo>
                      <a:pt x="3747" y="2358"/>
                    </a:lnTo>
                    <a:lnTo>
                      <a:pt x="4359" y="2286"/>
                    </a:lnTo>
                    <a:lnTo>
                      <a:pt x="4881" y="2268"/>
                    </a:lnTo>
                    <a:lnTo>
                      <a:pt x="5151" y="2394"/>
                    </a:lnTo>
                    <a:lnTo>
                      <a:pt x="5187" y="2196"/>
                    </a:lnTo>
                    <a:lnTo>
                      <a:pt x="5457" y="2178"/>
                    </a:lnTo>
                    <a:lnTo>
                      <a:pt x="5673" y="2052"/>
                    </a:lnTo>
                    <a:lnTo>
                      <a:pt x="5817" y="2052"/>
                    </a:lnTo>
                    <a:lnTo>
                      <a:pt x="5799" y="1818"/>
                    </a:lnTo>
                    <a:lnTo>
                      <a:pt x="6177" y="1872"/>
                    </a:lnTo>
                    <a:lnTo>
                      <a:pt x="6195" y="1638"/>
                    </a:lnTo>
                    <a:lnTo>
                      <a:pt x="5889" y="1458"/>
                    </a:lnTo>
                    <a:lnTo>
                      <a:pt x="5331" y="1404"/>
                    </a:lnTo>
                    <a:lnTo>
                      <a:pt x="5169" y="1566"/>
                    </a:lnTo>
                    <a:lnTo>
                      <a:pt x="4773" y="1728"/>
                    </a:lnTo>
                    <a:lnTo>
                      <a:pt x="4539" y="1674"/>
                    </a:lnTo>
                    <a:lnTo>
                      <a:pt x="4701" y="1440"/>
                    </a:lnTo>
                    <a:lnTo>
                      <a:pt x="4233" y="1404"/>
                    </a:lnTo>
                    <a:lnTo>
                      <a:pt x="3459" y="1800"/>
                    </a:lnTo>
                    <a:lnTo>
                      <a:pt x="3297" y="2088"/>
                    </a:lnTo>
                    <a:lnTo>
                      <a:pt x="2883" y="2232"/>
                    </a:lnTo>
                    <a:lnTo>
                      <a:pt x="2361" y="2718"/>
                    </a:lnTo>
                    <a:lnTo>
                      <a:pt x="2037" y="2592"/>
                    </a:lnTo>
                    <a:lnTo>
                      <a:pt x="1857" y="1998"/>
                    </a:lnTo>
                    <a:lnTo>
                      <a:pt x="2055" y="864"/>
                    </a:lnTo>
                    <a:lnTo>
                      <a:pt x="1893" y="756"/>
                    </a:lnTo>
                    <a:lnTo>
                      <a:pt x="1659" y="900"/>
                    </a:lnTo>
                    <a:lnTo>
                      <a:pt x="1587" y="756"/>
                    </a:lnTo>
                    <a:close/>
                  </a:path>
                </a:pathLst>
              </a:custGeom>
              <a:solidFill>
                <a:srgbClr val="13B04E"/>
              </a:solidFill>
              <a:ln w="12700"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800" kern="0">
                  <a:solidFill>
                    <a:sysClr val="windowText" lastClr="000000"/>
                  </a:solidFill>
                  <a:latin typeface="Cambria" panose="02040503050406030204" pitchFamily="18" charset="0"/>
                </a:endParaRPr>
              </a:p>
            </p:txBody>
          </p:sp>
          <p:sp>
            <p:nvSpPr>
              <p:cNvPr id="92" name="Freeform 91"/>
              <p:cNvSpPr>
                <a:spLocks/>
              </p:cNvSpPr>
              <p:nvPr/>
            </p:nvSpPr>
            <p:spPr bwMode="auto">
              <a:xfrm>
                <a:off x="5240338" y="4568829"/>
                <a:ext cx="674688" cy="863600"/>
              </a:xfrm>
              <a:custGeom>
                <a:avLst/>
                <a:gdLst/>
                <a:ahLst/>
                <a:cxnLst>
                  <a:cxn ang="0">
                    <a:pos x="1152" y="0"/>
                  </a:cxn>
                  <a:cxn ang="0">
                    <a:pos x="984" y="108"/>
                  </a:cxn>
                  <a:cxn ang="0">
                    <a:pos x="1008" y="336"/>
                  </a:cxn>
                  <a:cxn ang="0">
                    <a:pos x="780" y="468"/>
                  </a:cxn>
                  <a:cxn ang="0">
                    <a:pos x="816" y="648"/>
                  </a:cxn>
                  <a:cxn ang="0">
                    <a:pos x="696" y="732"/>
                  </a:cxn>
                  <a:cxn ang="0">
                    <a:pos x="480" y="1056"/>
                  </a:cxn>
                  <a:cxn ang="0">
                    <a:pos x="348" y="1068"/>
                  </a:cxn>
                  <a:cxn ang="0">
                    <a:pos x="108" y="1008"/>
                  </a:cxn>
                  <a:cxn ang="0">
                    <a:pos x="0" y="1092"/>
                  </a:cxn>
                  <a:cxn ang="0">
                    <a:pos x="84" y="1284"/>
                  </a:cxn>
                  <a:cxn ang="0">
                    <a:pos x="252" y="1356"/>
                  </a:cxn>
                  <a:cxn ang="0">
                    <a:pos x="264" y="1560"/>
                  </a:cxn>
                  <a:cxn ang="0">
                    <a:pos x="264" y="1752"/>
                  </a:cxn>
                  <a:cxn ang="0">
                    <a:pos x="276" y="2017"/>
                  </a:cxn>
                  <a:cxn ang="0">
                    <a:pos x="348" y="2171"/>
                  </a:cxn>
                  <a:cxn ang="0">
                    <a:pos x="202" y="2400"/>
                  </a:cxn>
                  <a:cxn ang="0">
                    <a:pos x="311" y="2519"/>
                  </a:cxn>
                  <a:cxn ang="0">
                    <a:pos x="421" y="2427"/>
                  </a:cxn>
                  <a:cxn ang="0">
                    <a:pos x="595" y="2491"/>
                  </a:cxn>
                  <a:cxn ang="0">
                    <a:pos x="887" y="2437"/>
                  </a:cxn>
                  <a:cxn ang="0">
                    <a:pos x="1171" y="2482"/>
                  </a:cxn>
                  <a:cxn ang="0">
                    <a:pos x="1244" y="2720"/>
                  </a:cxn>
                  <a:cxn ang="0">
                    <a:pos x="1591" y="2674"/>
                  </a:cxn>
                  <a:cxn ang="0">
                    <a:pos x="1921" y="2245"/>
                  </a:cxn>
                  <a:cxn ang="0">
                    <a:pos x="1875" y="2043"/>
                  </a:cxn>
                  <a:cxn ang="0">
                    <a:pos x="1902" y="1751"/>
                  </a:cxn>
                  <a:cxn ang="0">
                    <a:pos x="1774" y="1477"/>
                  </a:cxn>
                  <a:cxn ang="0">
                    <a:pos x="2067" y="1147"/>
                  </a:cxn>
                  <a:cxn ang="0">
                    <a:pos x="1975" y="946"/>
                  </a:cxn>
                  <a:cxn ang="0">
                    <a:pos x="2103" y="864"/>
                  </a:cxn>
                  <a:cxn ang="0">
                    <a:pos x="2113" y="590"/>
                  </a:cxn>
                  <a:cxn ang="0">
                    <a:pos x="1930" y="507"/>
                  </a:cxn>
                  <a:cxn ang="0">
                    <a:pos x="2122" y="197"/>
                  </a:cxn>
                  <a:cxn ang="0">
                    <a:pos x="1966" y="206"/>
                  </a:cxn>
                  <a:cxn ang="0">
                    <a:pos x="1774" y="233"/>
                  </a:cxn>
                  <a:cxn ang="0">
                    <a:pos x="1427" y="398"/>
                  </a:cxn>
                  <a:cxn ang="0">
                    <a:pos x="1418" y="14"/>
                  </a:cxn>
                  <a:cxn ang="0">
                    <a:pos x="1152" y="0"/>
                  </a:cxn>
                </a:cxnLst>
                <a:rect l="0" t="0" r="r" b="b"/>
                <a:pathLst>
                  <a:path w="2122" h="2720">
                    <a:moveTo>
                      <a:pt x="1152" y="0"/>
                    </a:moveTo>
                    <a:lnTo>
                      <a:pt x="984" y="108"/>
                    </a:lnTo>
                    <a:lnTo>
                      <a:pt x="1008" y="336"/>
                    </a:lnTo>
                    <a:lnTo>
                      <a:pt x="780" y="468"/>
                    </a:lnTo>
                    <a:lnTo>
                      <a:pt x="816" y="648"/>
                    </a:lnTo>
                    <a:lnTo>
                      <a:pt x="696" y="732"/>
                    </a:lnTo>
                    <a:lnTo>
                      <a:pt x="480" y="1056"/>
                    </a:lnTo>
                    <a:lnTo>
                      <a:pt x="348" y="1068"/>
                    </a:lnTo>
                    <a:lnTo>
                      <a:pt x="108" y="1008"/>
                    </a:lnTo>
                    <a:lnTo>
                      <a:pt x="0" y="1092"/>
                    </a:lnTo>
                    <a:lnTo>
                      <a:pt x="84" y="1284"/>
                    </a:lnTo>
                    <a:lnTo>
                      <a:pt x="252" y="1356"/>
                    </a:lnTo>
                    <a:lnTo>
                      <a:pt x="264" y="1560"/>
                    </a:lnTo>
                    <a:lnTo>
                      <a:pt x="264" y="1752"/>
                    </a:lnTo>
                    <a:lnTo>
                      <a:pt x="276" y="2017"/>
                    </a:lnTo>
                    <a:lnTo>
                      <a:pt x="348" y="2171"/>
                    </a:lnTo>
                    <a:lnTo>
                      <a:pt x="202" y="2400"/>
                    </a:lnTo>
                    <a:lnTo>
                      <a:pt x="311" y="2519"/>
                    </a:lnTo>
                    <a:lnTo>
                      <a:pt x="421" y="2427"/>
                    </a:lnTo>
                    <a:lnTo>
                      <a:pt x="595" y="2491"/>
                    </a:lnTo>
                    <a:lnTo>
                      <a:pt x="887" y="2437"/>
                    </a:lnTo>
                    <a:lnTo>
                      <a:pt x="1171" y="2482"/>
                    </a:lnTo>
                    <a:lnTo>
                      <a:pt x="1244" y="2720"/>
                    </a:lnTo>
                    <a:lnTo>
                      <a:pt x="1591" y="2674"/>
                    </a:lnTo>
                    <a:lnTo>
                      <a:pt x="1921" y="2245"/>
                    </a:lnTo>
                    <a:lnTo>
                      <a:pt x="1875" y="2043"/>
                    </a:lnTo>
                    <a:lnTo>
                      <a:pt x="1902" y="1751"/>
                    </a:lnTo>
                    <a:lnTo>
                      <a:pt x="1774" y="1477"/>
                    </a:lnTo>
                    <a:lnTo>
                      <a:pt x="2067" y="1147"/>
                    </a:lnTo>
                    <a:lnTo>
                      <a:pt x="1975" y="946"/>
                    </a:lnTo>
                    <a:lnTo>
                      <a:pt x="2103" y="864"/>
                    </a:lnTo>
                    <a:lnTo>
                      <a:pt x="2113" y="590"/>
                    </a:lnTo>
                    <a:lnTo>
                      <a:pt x="1930" y="507"/>
                    </a:lnTo>
                    <a:lnTo>
                      <a:pt x="2122" y="197"/>
                    </a:lnTo>
                    <a:lnTo>
                      <a:pt x="1966" y="206"/>
                    </a:lnTo>
                    <a:lnTo>
                      <a:pt x="1774" y="233"/>
                    </a:lnTo>
                    <a:lnTo>
                      <a:pt x="1427" y="398"/>
                    </a:lnTo>
                    <a:lnTo>
                      <a:pt x="1418" y="14"/>
                    </a:lnTo>
                    <a:lnTo>
                      <a:pt x="1152" y="0"/>
                    </a:lnTo>
                    <a:close/>
                  </a:path>
                </a:pathLst>
              </a:custGeom>
              <a:solidFill>
                <a:schemeClr val="bg1"/>
              </a:solidFill>
              <a:ln w="12700"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800" kern="0">
                  <a:solidFill>
                    <a:sysClr val="windowText" lastClr="000000"/>
                  </a:solidFill>
                  <a:latin typeface="Cambria" panose="02040503050406030204" pitchFamily="18" charset="0"/>
                </a:endParaRPr>
              </a:p>
            </p:txBody>
          </p:sp>
          <p:sp>
            <p:nvSpPr>
              <p:cNvPr id="93" name="Freeform 92"/>
              <p:cNvSpPr>
                <a:spLocks/>
              </p:cNvSpPr>
              <p:nvPr/>
            </p:nvSpPr>
            <p:spPr bwMode="auto">
              <a:xfrm>
                <a:off x="4783139" y="4159253"/>
                <a:ext cx="839788" cy="1066801"/>
              </a:xfrm>
              <a:custGeom>
                <a:avLst/>
                <a:gdLst/>
                <a:ahLst/>
                <a:cxnLst>
                  <a:cxn ang="0">
                    <a:pos x="2596" y="1291"/>
                  </a:cxn>
                  <a:cxn ang="0">
                    <a:pos x="2428" y="1399"/>
                  </a:cxn>
                  <a:cxn ang="0">
                    <a:pos x="2452" y="1627"/>
                  </a:cxn>
                  <a:cxn ang="0">
                    <a:pos x="2224" y="1759"/>
                  </a:cxn>
                  <a:cxn ang="0">
                    <a:pos x="2260" y="1939"/>
                  </a:cxn>
                  <a:cxn ang="0">
                    <a:pos x="2140" y="2023"/>
                  </a:cxn>
                  <a:cxn ang="0">
                    <a:pos x="1924" y="2347"/>
                  </a:cxn>
                  <a:cxn ang="0">
                    <a:pos x="1792" y="2359"/>
                  </a:cxn>
                  <a:cxn ang="0">
                    <a:pos x="1552" y="2299"/>
                  </a:cxn>
                  <a:cxn ang="0">
                    <a:pos x="1444" y="2383"/>
                  </a:cxn>
                  <a:cxn ang="0">
                    <a:pos x="1528" y="2575"/>
                  </a:cxn>
                  <a:cxn ang="0">
                    <a:pos x="1696" y="2647"/>
                  </a:cxn>
                  <a:cxn ang="0">
                    <a:pos x="1708" y="2851"/>
                  </a:cxn>
                  <a:cxn ang="0">
                    <a:pos x="1708" y="3043"/>
                  </a:cxn>
                  <a:cxn ang="0">
                    <a:pos x="1720" y="3308"/>
                  </a:cxn>
                  <a:cxn ang="0">
                    <a:pos x="1573" y="3325"/>
                  </a:cxn>
                  <a:cxn ang="0">
                    <a:pos x="1399" y="3197"/>
                  </a:cxn>
                  <a:cxn ang="0">
                    <a:pos x="923" y="3362"/>
                  </a:cxn>
                  <a:cxn ang="0">
                    <a:pos x="777" y="3170"/>
                  </a:cxn>
                  <a:cxn ang="0">
                    <a:pos x="1070" y="2713"/>
                  </a:cxn>
                  <a:cxn ang="0">
                    <a:pos x="1243" y="2548"/>
                  </a:cxn>
                  <a:cxn ang="0">
                    <a:pos x="933" y="2448"/>
                  </a:cxn>
                  <a:cxn ang="0">
                    <a:pos x="960" y="2320"/>
                  </a:cxn>
                  <a:cxn ang="0">
                    <a:pos x="914" y="2210"/>
                  </a:cxn>
                  <a:cxn ang="0">
                    <a:pos x="896" y="1908"/>
                  </a:cxn>
                  <a:cxn ang="0">
                    <a:pos x="741" y="1899"/>
                  </a:cxn>
                  <a:cxn ang="0">
                    <a:pos x="622" y="1817"/>
                  </a:cxn>
                  <a:cxn ang="0">
                    <a:pos x="402" y="1817"/>
                  </a:cxn>
                  <a:cxn ang="0">
                    <a:pos x="334" y="1657"/>
                  </a:cxn>
                  <a:cxn ang="0">
                    <a:pos x="448" y="1625"/>
                  </a:cxn>
                  <a:cxn ang="0">
                    <a:pos x="503" y="1524"/>
                  </a:cxn>
                  <a:cxn ang="0">
                    <a:pos x="402" y="1469"/>
                  </a:cxn>
                  <a:cxn ang="0">
                    <a:pos x="43" y="1524"/>
                  </a:cxn>
                  <a:cxn ang="0">
                    <a:pos x="0" y="1341"/>
                  </a:cxn>
                  <a:cxn ang="0">
                    <a:pos x="256" y="1268"/>
                  </a:cxn>
                  <a:cxn ang="0">
                    <a:pos x="311" y="1168"/>
                  </a:cxn>
                  <a:cxn ang="0">
                    <a:pos x="256" y="1067"/>
                  </a:cxn>
                  <a:cxn ang="0">
                    <a:pos x="329" y="976"/>
                  </a:cxn>
                  <a:cxn ang="0">
                    <a:pos x="896" y="738"/>
                  </a:cxn>
                  <a:cxn ang="0">
                    <a:pos x="914" y="619"/>
                  </a:cxn>
                  <a:cxn ang="0">
                    <a:pos x="594" y="345"/>
                  </a:cxn>
                  <a:cxn ang="0">
                    <a:pos x="1141" y="0"/>
                  </a:cxn>
                  <a:cxn ang="0">
                    <a:pos x="1426" y="198"/>
                  </a:cxn>
                  <a:cxn ang="0">
                    <a:pos x="1691" y="125"/>
                  </a:cxn>
                  <a:cxn ang="0">
                    <a:pos x="1856" y="290"/>
                  </a:cxn>
                  <a:cxn ang="0">
                    <a:pos x="1792" y="436"/>
                  </a:cxn>
                  <a:cxn ang="0">
                    <a:pos x="1975" y="601"/>
                  </a:cxn>
                  <a:cxn ang="0">
                    <a:pos x="2121" y="482"/>
                  </a:cxn>
                  <a:cxn ang="0">
                    <a:pos x="2304" y="546"/>
                  </a:cxn>
                  <a:cxn ang="0">
                    <a:pos x="2222" y="829"/>
                  </a:cxn>
                  <a:cxn ang="0">
                    <a:pos x="2313" y="884"/>
                  </a:cxn>
                  <a:cxn ang="0">
                    <a:pos x="2514" y="811"/>
                  </a:cxn>
                  <a:cxn ang="0">
                    <a:pos x="2649" y="1003"/>
                  </a:cxn>
                  <a:cxn ang="0">
                    <a:pos x="2596" y="1291"/>
                  </a:cxn>
                </a:cxnLst>
                <a:rect l="0" t="0" r="r" b="b"/>
                <a:pathLst>
                  <a:path w="2649" h="3362">
                    <a:moveTo>
                      <a:pt x="2596" y="1291"/>
                    </a:moveTo>
                    <a:lnTo>
                      <a:pt x="2428" y="1399"/>
                    </a:lnTo>
                    <a:lnTo>
                      <a:pt x="2452" y="1627"/>
                    </a:lnTo>
                    <a:lnTo>
                      <a:pt x="2224" y="1759"/>
                    </a:lnTo>
                    <a:lnTo>
                      <a:pt x="2260" y="1939"/>
                    </a:lnTo>
                    <a:lnTo>
                      <a:pt x="2140" y="2023"/>
                    </a:lnTo>
                    <a:lnTo>
                      <a:pt x="1924" y="2347"/>
                    </a:lnTo>
                    <a:lnTo>
                      <a:pt x="1792" y="2359"/>
                    </a:lnTo>
                    <a:lnTo>
                      <a:pt x="1552" y="2299"/>
                    </a:lnTo>
                    <a:lnTo>
                      <a:pt x="1444" y="2383"/>
                    </a:lnTo>
                    <a:lnTo>
                      <a:pt x="1528" y="2575"/>
                    </a:lnTo>
                    <a:lnTo>
                      <a:pt x="1696" y="2647"/>
                    </a:lnTo>
                    <a:lnTo>
                      <a:pt x="1708" y="2851"/>
                    </a:lnTo>
                    <a:lnTo>
                      <a:pt x="1708" y="3043"/>
                    </a:lnTo>
                    <a:lnTo>
                      <a:pt x="1720" y="3308"/>
                    </a:lnTo>
                    <a:lnTo>
                      <a:pt x="1573" y="3325"/>
                    </a:lnTo>
                    <a:lnTo>
                      <a:pt x="1399" y="3197"/>
                    </a:lnTo>
                    <a:lnTo>
                      <a:pt x="923" y="3362"/>
                    </a:lnTo>
                    <a:lnTo>
                      <a:pt x="777" y="3170"/>
                    </a:lnTo>
                    <a:lnTo>
                      <a:pt x="1070" y="2713"/>
                    </a:lnTo>
                    <a:lnTo>
                      <a:pt x="1243" y="2548"/>
                    </a:lnTo>
                    <a:lnTo>
                      <a:pt x="933" y="2448"/>
                    </a:lnTo>
                    <a:lnTo>
                      <a:pt x="960" y="2320"/>
                    </a:lnTo>
                    <a:lnTo>
                      <a:pt x="914" y="2210"/>
                    </a:lnTo>
                    <a:lnTo>
                      <a:pt x="896" y="1908"/>
                    </a:lnTo>
                    <a:lnTo>
                      <a:pt x="741" y="1899"/>
                    </a:lnTo>
                    <a:lnTo>
                      <a:pt x="622" y="1817"/>
                    </a:lnTo>
                    <a:lnTo>
                      <a:pt x="402" y="1817"/>
                    </a:lnTo>
                    <a:lnTo>
                      <a:pt x="334" y="1657"/>
                    </a:lnTo>
                    <a:lnTo>
                      <a:pt x="448" y="1625"/>
                    </a:lnTo>
                    <a:lnTo>
                      <a:pt x="503" y="1524"/>
                    </a:lnTo>
                    <a:lnTo>
                      <a:pt x="402" y="1469"/>
                    </a:lnTo>
                    <a:lnTo>
                      <a:pt x="43" y="1524"/>
                    </a:lnTo>
                    <a:lnTo>
                      <a:pt x="0" y="1341"/>
                    </a:lnTo>
                    <a:lnTo>
                      <a:pt x="256" y="1268"/>
                    </a:lnTo>
                    <a:lnTo>
                      <a:pt x="311" y="1168"/>
                    </a:lnTo>
                    <a:lnTo>
                      <a:pt x="256" y="1067"/>
                    </a:lnTo>
                    <a:lnTo>
                      <a:pt x="329" y="976"/>
                    </a:lnTo>
                    <a:lnTo>
                      <a:pt x="896" y="738"/>
                    </a:lnTo>
                    <a:lnTo>
                      <a:pt x="914" y="619"/>
                    </a:lnTo>
                    <a:lnTo>
                      <a:pt x="594" y="345"/>
                    </a:lnTo>
                    <a:lnTo>
                      <a:pt x="1141" y="0"/>
                    </a:lnTo>
                    <a:lnTo>
                      <a:pt x="1426" y="198"/>
                    </a:lnTo>
                    <a:lnTo>
                      <a:pt x="1691" y="125"/>
                    </a:lnTo>
                    <a:lnTo>
                      <a:pt x="1856" y="290"/>
                    </a:lnTo>
                    <a:lnTo>
                      <a:pt x="1792" y="436"/>
                    </a:lnTo>
                    <a:lnTo>
                      <a:pt x="1975" y="601"/>
                    </a:lnTo>
                    <a:lnTo>
                      <a:pt x="2121" y="482"/>
                    </a:lnTo>
                    <a:lnTo>
                      <a:pt x="2304" y="546"/>
                    </a:lnTo>
                    <a:lnTo>
                      <a:pt x="2222" y="829"/>
                    </a:lnTo>
                    <a:lnTo>
                      <a:pt x="2313" y="884"/>
                    </a:lnTo>
                    <a:lnTo>
                      <a:pt x="2514" y="811"/>
                    </a:lnTo>
                    <a:lnTo>
                      <a:pt x="2649" y="1003"/>
                    </a:lnTo>
                    <a:lnTo>
                      <a:pt x="2596" y="1291"/>
                    </a:lnTo>
                    <a:close/>
                  </a:path>
                </a:pathLst>
              </a:custGeom>
              <a:solidFill>
                <a:schemeClr val="bg1"/>
              </a:solidFill>
              <a:ln w="12700" cmpd="sng">
                <a:solidFill>
                  <a:schemeClr val="tx1"/>
                </a:solidFill>
                <a:prstDash val="solid"/>
                <a:round/>
                <a:headEnd/>
                <a:tailEnd/>
              </a:ln>
              <a:effectLst>
                <a:outerShdw dist="28398" dir="6993903" algn="ctr" rotWithShape="0">
                  <a:srgbClr val="B2B2B2">
                    <a:alpha val="50000"/>
                  </a:srgbClr>
                </a:outerShdw>
              </a:effectLst>
            </p:spPr>
            <p:txBody>
              <a:bodyPr/>
              <a:lstStyle/>
              <a:p>
                <a:r>
                  <a:rPr lang="zh-CN" altLang="en-US" sz="800" kern="0" dirty="0">
                    <a:solidFill>
                      <a:sysClr val="windowText" lastClr="000000"/>
                    </a:solidFill>
                    <a:latin typeface="Cambria" panose="02040503050406030204" pitchFamily="18" charset="0"/>
                  </a:rPr>
                  <a:t> </a:t>
                </a:r>
              </a:p>
            </p:txBody>
          </p:sp>
          <p:sp>
            <p:nvSpPr>
              <p:cNvPr id="94" name="Freeform 93"/>
              <p:cNvSpPr>
                <a:spLocks/>
              </p:cNvSpPr>
              <p:nvPr/>
            </p:nvSpPr>
            <p:spPr bwMode="auto">
              <a:xfrm>
                <a:off x="5308601" y="3049590"/>
                <a:ext cx="781050" cy="723901"/>
              </a:xfrm>
              <a:custGeom>
                <a:avLst/>
                <a:gdLst/>
                <a:ahLst/>
                <a:cxnLst>
                  <a:cxn ang="0">
                    <a:pos x="216" y="132"/>
                  </a:cxn>
                  <a:cxn ang="0">
                    <a:pos x="336" y="432"/>
                  </a:cxn>
                  <a:cxn ang="0">
                    <a:pos x="540" y="480"/>
                  </a:cxn>
                  <a:cxn ang="0">
                    <a:pos x="528" y="624"/>
                  </a:cxn>
                  <a:cxn ang="0">
                    <a:pos x="480" y="720"/>
                  </a:cxn>
                  <a:cxn ang="0">
                    <a:pos x="300" y="876"/>
                  </a:cxn>
                  <a:cxn ang="0">
                    <a:pos x="336" y="1104"/>
                  </a:cxn>
                  <a:cxn ang="0">
                    <a:pos x="192" y="1188"/>
                  </a:cxn>
                  <a:cxn ang="0">
                    <a:pos x="132" y="1344"/>
                  </a:cxn>
                  <a:cxn ang="0">
                    <a:pos x="204" y="1464"/>
                  </a:cxn>
                  <a:cxn ang="0">
                    <a:pos x="0" y="1656"/>
                  </a:cxn>
                  <a:cxn ang="0">
                    <a:pos x="108" y="1824"/>
                  </a:cxn>
                  <a:cxn ang="0">
                    <a:pos x="24" y="1992"/>
                  </a:cxn>
                  <a:cxn ang="0">
                    <a:pos x="168" y="2280"/>
                  </a:cxn>
                  <a:cxn ang="0">
                    <a:pos x="624" y="2232"/>
                  </a:cxn>
                  <a:cxn ang="0">
                    <a:pos x="984" y="1956"/>
                  </a:cxn>
                  <a:cxn ang="0">
                    <a:pos x="1188" y="1980"/>
                  </a:cxn>
                  <a:cxn ang="0">
                    <a:pos x="1404" y="1680"/>
                  </a:cxn>
                  <a:cxn ang="0">
                    <a:pos x="1584" y="1728"/>
                  </a:cxn>
                  <a:cxn ang="0">
                    <a:pos x="1764" y="1680"/>
                  </a:cxn>
                  <a:cxn ang="0">
                    <a:pos x="1872" y="1620"/>
                  </a:cxn>
                  <a:cxn ang="0">
                    <a:pos x="2004" y="1596"/>
                  </a:cxn>
                  <a:cxn ang="0">
                    <a:pos x="2172" y="1476"/>
                  </a:cxn>
                  <a:cxn ang="0">
                    <a:pos x="2124" y="1284"/>
                  </a:cxn>
                  <a:cxn ang="0">
                    <a:pos x="2445" y="1116"/>
                  </a:cxn>
                  <a:cxn ang="0">
                    <a:pos x="2460" y="972"/>
                  </a:cxn>
                  <a:cxn ang="0">
                    <a:pos x="2196" y="708"/>
                  </a:cxn>
                  <a:cxn ang="0">
                    <a:pos x="2184" y="516"/>
                  </a:cxn>
                  <a:cxn ang="0">
                    <a:pos x="2040" y="444"/>
                  </a:cxn>
                  <a:cxn ang="0">
                    <a:pos x="2028" y="300"/>
                  </a:cxn>
                  <a:cxn ang="0">
                    <a:pos x="1644" y="504"/>
                  </a:cxn>
                  <a:cxn ang="0">
                    <a:pos x="1454" y="395"/>
                  </a:cxn>
                  <a:cxn ang="0">
                    <a:pos x="1200" y="276"/>
                  </a:cxn>
                  <a:cxn ang="0">
                    <a:pos x="960" y="168"/>
                  </a:cxn>
                  <a:cxn ang="0">
                    <a:pos x="852" y="60"/>
                  </a:cxn>
                  <a:cxn ang="0">
                    <a:pos x="636" y="24"/>
                  </a:cxn>
                  <a:cxn ang="0">
                    <a:pos x="336" y="0"/>
                  </a:cxn>
                  <a:cxn ang="0">
                    <a:pos x="216" y="132"/>
                  </a:cxn>
                </a:cxnLst>
                <a:rect l="0" t="0" r="r" b="b"/>
                <a:pathLst>
                  <a:path w="2460" h="2280">
                    <a:moveTo>
                      <a:pt x="216" y="132"/>
                    </a:moveTo>
                    <a:lnTo>
                      <a:pt x="336" y="432"/>
                    </a:lnTo>
                    <a:lnTo>
                      <a:pt x="540" y="480"/>
                    </a:lnTo>
                    <a:lnTo>
                      <a:pt x="528" y="624"/>
                    </a:lnTo>
                    <a:lnTo>
                      <a:pt x="480" y="720"/>
                    </a:lnTo>
                    <a:lnTo>
                      <a:pt x="300" y="876"/>
                    </a:lnTo>
                    <a:lnTo>
                      <a:pt x="336" y="1104"/>
                    </a:lnTo>
                    <a:lnTo>
                      <a:pt x="192" y="1188"/>
                    </a:lnTo>
                    <a:lnTo>
                      <a:pt x="132" y="1344"/>
                    </a:lnTo>
                    <a:lnTo>
                      <a:pt x="204" y="1464"/>
                    </a:lnTo>
                    <a:lnTo>
                      <a:pt x="0" y="1656"/>
                    </a:lnTo>
                    <a:lnTo>
                      <a:pt x="108" y="1824"/>
                    </a:lnTo>
                    <a:lnTo>
                      <a:pt x="24" y="1992"/>
                    </a:lnTo>
                    <a:lnTo>
                      <a:pt x="168" y="2280"/>
                    </a:lnTo>
                    <a:lnTo>
                      <a:pt x="624" y="2232"/>
                    </a:lnTo>
                    <a:lnTo>
                      <a:pt x="984" y="1956"/>
                    </a:lnTo>
                    <a:lnTo>
                      <a:pt x="1188" y="1980"/>
                    </a:lnTo>
                    <a:lnTo>
                      <a:pt x="1404" y="1680"/>
                    </a:lnTo>
                    <a:lnTo>
                      <a:pt x="1584" y="1728"/>
                    </a:lnTo>
                    <a:lnTo>
                      <a:pt x="1764" y="1680"/>
                    </a:lnTo>
                    <a:lnTo>
                      <a:pt x="1872" y="1620"/>
                    </a:lnTo>
                    <a:lnTo>
                      <a:pt x="2004" y="1596"/>
                    </a:lnTo>
                    <a:lnTo>
                      <a:pt x="2172" y="1476"/>
                    </a:lnTo>
                    <a:lnTo>
                      <a:pt x="2124" y="1284"/>
                    </a:lnTo>
                    <a:lnTo>
                      <a:pt x="2445" y="1116"/>
                    </a:lnTo>
                    <a:lnTo>
                      <a:pt x="2460" y="972"/>
                    </a:lnTo>
                    <a:lnTo>
                      <a:pt x="2196" y="708"/>
                    </a:lnTo>
                    <a:lnTo>
                      <a:pt x="2184" y="516"/>
                    </a:lnTo>
                    <a:lnTo>
                      <a:pt x="2040" y="444"/>
                    </a:lnTo>
                    <a:lnTo>
                      <a:pt x="2028" y="300"/>
                    </a:lnTo>
                    <a:lnTo>
                      <a:pt x="1644" y="504"/>
                    </a:lnTo>
                    <a:lnTo>
                      <a:pt x="1454" y="395"/>
                    </a:lnTo>
                    <a:lnTo>
                      <a:pt x="1200" y="276"/>
                    </a:lnTo>
                    <a:lnTo>
                      <a:pt x="960" y="168"/>
                    </a:lnTo>
                    <a:lnTo>
                      <a:pt x="852" y="60"/>
                    </a:lnTo>
                    <a:lnTo>
                      <a:pt x="636" y="24"/>
                    </a:lnTo>
                    <a:lnTo>
                      <a:pt x="336" y="0"/>
                    </a:lnTo>
                    <a:lnTo>
                      <a:pt x="216" y="132"/>
                    </a:lnTo>
                    <a:close/>
                  </a:path>
                </a:pathLst>
              </a:custGeom>
              <a:solidFill>
                <a:srgbClr val="213413"/>
              </a:solidFill>
              <a:ln w="3175" cmpd="sng">
                <a:solidFill>
                  <a:schemeClr val="tx1">
                    <a:lumMod val="85000"/>
                    <a:lumOff val="15000"/>
                  </a:schemeClr>
                </a:solidFill>
                <a:prstDash val="solid"/>
                <a:round/>
                <a:headEnd/>
                <a:tailEnd/>
              </a:ln>
              <a:effectLst>
                <a:outerShdw dist="28398" dir="6993903" algn="ctr" rotWithShape="0">
                  <a:srgbClr val="B2B2B2">
                    <a:alpha val="50000"/>
                  </a:srgbClr>
                </a:outerShdw>
              </a:effectLst>
            </p:spPr>
            <p:txBody>
              <a:bodyPr/>
              <a:lstStyle/>
              <a:p>
                <a:endParaRPr lang="zh-CN" altLang="en-US" sz="800" kern="0">
                  <a:solidFill>
                    <a:sysClr val="windowText" lastClr="000000"/>
                  </a:solidFill>
                  <a:latin typeface="Cambria" panose="02040503050406030204" pitchFamily="18" charset="0"/>
                </a:endParaRPr>
              </a:p>
            </p:txBody>
          </p:sp>
          <p:sp>
            <p:nvSpPr>
              <p:cNvPr id="95" name="Freeform 94"/>
              <p:cNvSpPr>
                <a:spLocks/>
              </p:cNvSpPr>
              <p:nvPr/>
            </p:nvSpPr>
            <p:spPr bwMode="auto">
              <a:xfrm>
                <a:off x="4864101" y="3025777"/>
                <a:ext cx="615950" cy="587376"/>
              </a:xfrm>
              <a:custGeom>
                <a:avLst/>
                <a:gdLst/>
                <a:ahLst/>
                <a:cxnLst>
                  <a:cxn ang="0">
                    <a:pos x="1620" y="204"/>
                  </a:cxn>
                  <a:cxn ang="0">
                    <a:pos x="1740" y="504"/>
                  </a:cxn>
                  <a:cxn ang="0">
                    <a:pos x="1944" y="552"/>
                  </a:cxn>
                  <a:cxn ang="0">
                    <a:pos x="1932" y="696"/>
                  </a:cxn>
                  <a:cxn ang="0">
                    <a:pos x="1884" y="792"/>
                  </a:cxn>
                  <a:cxn ang="0">
                    <a:pos x="1704" y="948"/>
                  </a:cxn>
                  <a:cxn ang="0">
                    <a:pos x="1740" y="1176"/>
                  </a:cxn>
                  <a:cxn ang="0">
                    <a:pos x="1596" y="1260"/>
                  </a:cxn>
                  <a:cxn ang="0">
                    <a:pos x="1536" y="1416"/>
                  </a:cxn>
                  <a:cxn ang="0">
                    <a:pos x="1608" y="1536"/>
                  </a:cxn>
                  <a:cxn ang="0">
                    <a:pos x="1404" y="1728"/>
                  </a:cxn>
                  <a:cxn ang="0">
                    <a:pos x="1236" y="1656"/>
                  </a:cxn>
                  <a:cxn ang="0">
                    <a:pos x="1032" y="1752"/>
                  </a:cxn>
                  <a:cxn ang="0">
                    <a:pos x="780" y="1692"/>
                  </a:cxn>
                  <a:cxn ang="0">
                    <a:pos x="612" y="1752"/>
                  </a:cxn>
                  <a:cxn ang="0">
                    <a:pos x="492" y="1740"/>
                  </a:cxn>
                  <a:cxn ang="0">
                    <a:pos x="132" y="1848"/>
                  </a:cxn>
                  <a:cxn ang="0">
                    <a:pos x="0" y="1776"/>
                  </a:cxn>
                  <a:cxn ang="0">
                    <a:pos x="24" y="1632"/>
                  </a:cxn>
                  <a:cxn ang="0">
                    <a:pos x="156" y="1620"/>
                  </a:cxn>
                  <a:cxn ang="0">
                    <a:pos x="288" y="1416"/>
                  </a:cxn>
                  <a:cxn ang="0">
                    <a:pos x="216" y="1164"/>
                  </a:cxn>
                  <a:cxn ang="0">
                    <a:pos x="336" y="996"/>
                  </a:cxn>
                  <a:cxn ang="0">
                    <a:pos x="168" y="828"/>
                  </a:cxn>
                  <a:cxn ang="0">
                    <a:pos x="336" y="672"/>
                  </a:cxn>
                  <a:cxn ang="0">
                    <a:pos x="504" y="624"/>
                  </a:cxn>
                  <a:cxn ang="0">
                    <a:pos x="552" y="432"/>
                  </a:cxn>
                  <a:cxn ang="0">
                    <a:pos x="708" y="408"/>
                  </a:cxn>
                  <a:cxn ang="0">
                    <a:pos x="936" y="516"/>
                  </a:cxn>
                  <a:cxn ang="0">
                    <a:pos x="1020" y="432"/>
                  </a:cxn>
                  <a:cxn ang="0">
                    <a:pos x="1056" y="108"/>
                  </a:cxn>
                  <a:cxn ang="0">
                    <a:pos x="1284" y="24"/>
                  </a:cxn>
                  <a:cxn ang="0">
                    <a:pos x="1488" y="84"/>
                  </a:cxn>
                  <a:cxn ang="0">
                    <a:pos x="1560" y="0"/>
                  </a:cxn>
                  <a:cxn ang="0">
                    <a:pos x="1740" y="72"/>
                  </a:cxn>
                  <a:cxn ang="0">
                    <a:pos x="1620" y="204"/>
                  </a:cxn>
                </a:cxnLst>
                <a:rect l="0" t="0" r="r" b="b"/>
                <a:pathLst>
                  <a:path w="1944" h="1848">
                    <a:moveTo>
                      <a:pt x="1620" y="204"/>
                    </a:moveTo>
                    <a:lnTo>
                      <a:pt x="1740" y="504"/>
                    </a:lnTo>
                    <a:lnTo>
                      <a:pt x="1944" y="552"/>
                    </a:lnTo>
                    <a:lnTo>
                      <a:pt x="1932" y="696"/>
                    </a:lnTo>
                    <a:lnTo>
                      <a:pt x="1884" y="792"/>
                    </a:lnTo>
                    <a:lnTo>
                      <a:pt x="1704" y="948"/>
                    </a:lnTo>
                    <a:lnTo>
                      <a:pt x="1740" y="1176"/>
                    </a:lnTo>
                    <a:lnTo>
                      <a:pt x="1596" y="1260"/>
                    </a:lnTo>
                    <a:lnTo>
                      <a:pt x="1536" y="1416"/>
                    </a:lnTo>
                    <a:lnTo>
                      <a:pt x="1608" y="1536"/>
                    </a:lnTo>
                    <a:lnTo>
                      <a:pt x="1404" y="1728"/>
                    </a:lnTo>
                    <a:lnTo>
                      <a:pt x="1236" y="1656"/>
                    </a:lnTo>
                    <a:lnTo>
                      <a:pt x="1032" y="1752"/>
                    </a:lnTo>
                    <a:lnTo>
                      <a:pt x="780" y="1692"/>
                    </a:lnTo>
                    <a:lnTo>
                      <a:pt x="612" y="1752"/>
                    </a:lnTo>
                    <a:lnTo>
                      <a:pt x="492" y="1740"/>
                    </a:lnTo>
                    <a:lnTo>
                      <a:pt x="132" y="1848"/>
                    </a:lnTo>
                    <a:lnTo>
                      <a:pt x="0" y="1776"/>
                    </a:lnTo>
                    <a:lnTo>
                      <a:pt x="24" y="1632"/>
                    </a:lnTo>
                    <a:lnTo>
                      <a:pt x="156" y="1620"/>
                    </a:lnTo>
                    <a:lnTo>
                      <a:pt x="288" y="1416"/>
                    </a:lnTo>
                    <a:lnTo>
                      <a:pt x="216" y="1164"/>
                    </a:lnTo>
                    <a:lnTo>
                      <a:pt x="336" y="996"/>
                    </a:lnTo>
                    <a:lnTo>
                      <a:pt x="168" y="828"/>
                    </a:lnTo>
                    <a:lnTo>
                      <a:pt x="336" y="672"/>
                    </a:lnTo>
                    <a:lnTo>
                      <a:pt x="504" y="624"/>
                    </a:lnTo>
                    <a:lnTo>
                      <a:pt x="552" y="432"/>
                    </a:lnTo>
                    <a:lnTo>
                      <a:pt x="708" y="408"/>
                    </a:lnTo>
                    <a:lnTo>
                      <a:pt x="936" y="516"/>
                    </a:lnTo>
                    <a:lnTo>
                      <a:pt x="1020" y="432"/>
                    </a:lnTo>
                    <a:lnTo>
                      <a:pt x="1056" y="108"/>
                    </a:lnTo>
                    <a:lnTo>
                      <a:pt x="1284" y="24"/>
                    </a:lnTo>
                    <a:lnTo>
                      <a:pt x="1488" y="84"/>
                    </a:lnTo>
                    <a:lnTo>
                      <a:pt x="1560" y="0"/>
                    </a:lnTo>
                    <a:lnTo>
                      <a:pt x="1740" y="72"/>
                    </a:lnTo>
                    <a:lnTo>
                      <a:pt x="1620" y="204"/>
                    </a:lnTo>
                    <a:close/>
                  </a:path>
                </a:pathLst>
              </a:custGeom>
              <a:solidFill>
                <a:schemeClr val="bg1"/>
              </a:solidFill>
              <a:ln w="3175"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800" kern="0">
                  <a:solidFill>
                    <a:sysClr val="windowText" lastClr="000000"/>
                  </a:solidFill>
                  <a:latin typeface="Cambria" panose="02040503050406030204" pitchFamily="18" charset="0"/>
                </a:endParaRPr>
              </a:p>
            </p:txBody>
          </p:sp>
          <p:sp>
            <p:nvSpPr>
              <p:cNvPr id="96" name="Freeform 95"/>
              <p:cNvSpPr>
                <a:spLocks/>
              </p:cNvSpPr>
              <p:nvPr/>
            </p:nvSpPr>
            <p:spPr bwMode="auto">
              <a:xfrm>
                <a:off x="3275014" y="3659191"/>
                <a:ext cx="1546225" cy="996951"/>
              </a:xfrm>
              <a:custGeom>
                <a:avLst/>
                <a:gdLst/>
                <a:ahLst/>
                <a:cxnLst>
                  <a:cxn ang="0">
                    <a:pos x="1884" y="1164"/>
                  </a:cxn>
                  <a:cxn ang="0">
                    <a:pos x="1524" y="1440"/>
                  </a:cxn>
                  <a:cxn ang="0">
                    <a:pos x="936" y="1452"/>
                  </a:cxn>
                  <a:cxn ang="0">
                    <a:pos x="648" y="1560"/>
                  </a:cxn>
                  <a:cxn ang="0">
                    <a:pos x="600" y="1884"/>
                  </a:cxn>
                  <a:cxn ang="0">
                    <a:pos x="648" y="2352"/>
                  </a:cxn>
                  <a:cxn ang="0">
                    <a:pos x="24" y="2580"/>
                  </a:cxn>
                  <a:cxn ang="0">
                    <a:pos x="0" y="2964"/>
                  </a:cxn>
                  <a:cxn ang="0">
                    <a:pos x="744" y="2796"/>
                  </a:cxn>
                  <a:cxn ang="0">
                    <a:pos x="1224" y="2652"/>
                  </a:cxn>
                  <a:cxn ang="0">
                    <a:pos x="1440" y="3036"/>
                  </a:cxn>
                  <a:cxn ang="0">
                    <a:pos x="1776" y="3132"/>
                  </a:cxn>
                  <a:cxn ang="0">
                    <a:pos x="2022" y="3057"/>
                  </a:cxn>
                  <a:cxn ang="0">
                    <a:pos x="2604" y="3024"/>
                  </a:cxn>
                  <a:cxn ang="0">
                    <a:pos x="2832" y="2880"/>
                  </a:cxn>
                  <a:cxn ang="0">
                    <a:pos x="3024" y="2736"/>
                  </a:cxn>
                  <a:cxn ang="0">
                    <a:pos x="3180" y="2316"/>
                  </a:cxn>
                  <a:cxn ang="0">
                    <a:pos x="3216" y="2004"/>
                  </a:cxn>
                  <a:cxn ang="0">
                    <a:pos x="3228" y="1476"/>
                  </a:cxn>
                  <a:cxn ang="0">
                    <a:pos x="3768" y="1464"/>
                  </a:cxn>
                  <a:cxn ang="0">
                    <a:pos x="4560" y="1308"/>
                  </a:cxn>
                  <a:cxn ang="0">
                    <a:pos x="4728" y="1332"/>
                  </a:cxn>
                  <a:cxn ang="0">
                    <a:pos x="4728" y="1092"/>
                  </a:cxn>
                  <a:cxn ang="0">
                    <a:pos x="4620" y="900"/>
                  </a:cxn>
                  <a:cxn ang="0">
                    <a:pos x="4416" y="504"/>
                  </a:cxn>
                  <a:cxn ang="0">
                    <a:pos x="3972" y="288"/>
                  </a:cxn>
                  <a:cxn ang="0">
                    <a:pos x="3408" y="36"/>
                  </a:cxn>
                  <a:cxn ang="0">
                    <a:pos x="3072" y="132"/>
                  </a:cxn>
                  <a:cxn ang="0">
                    <a:pos x="2760" y="12"/>
                  </a:cxn>
                  <a:cxn ang="0">
                    <a:pos x="2352" y="0"/>
                  </a:cxn>
                  <a:cxn ang="0">
                    <a:pos x="2496" y="264"/>
                  </a:cxn>
                  <a:cxn ang="0">
                    <a:pos x="2664" y="552"/>
                  </a:cxn>
                  <a:cxn ang="0">
                    <a:pos x="2256" y="780"/>
                  </a:cxn>
                  <a:cxn ang="0">
                    <a:pos x="1896" y="948"/>
                  </a:cxn>
                </a:cxnLst>
                <a:rect l="0" t="0" r="r" b="b"/>
                <a:pathLst>
                  <a:path w="4872" h="3144">
                    <a:moveTo>
                      <a:pt x="1896" y="948"/>
                    </a:moveTo>
                    <a:lnTo>
                      <a:pt x="1884" y="1164"/>
                    </a:lnTo>
                    <a:lnTo>
                      <a:pt x="1584" y="1200"/>
                    </a:lnTo>
                    <a:lnTo>
                      <a:pt x="1524" y="1440"/>
                    </a:lnTo>
                    <a:lnTo>
                      <a:pt x="1116" y="1500"/>
                    </a:lnTo>
                    <a:lnTo>
                      <a:pt x="936" y="1452"/>
                    </a:lnTo>
                    <a:lnTo>
                      <a:pt x="648" y="1404"/>
                    </a:lnTo>
                    <a:lnTo>
                      <a:pt x="648" y="1560"/>
                    </a:lnTo>
                    <a:lnTo>
                      <a:pt x="480" y="1752"/>
                    </a:lnTo>
                    <a:lnTo>
                      <a:pt x="600" y="1884"/>
                    </a:lnTo>
                    <a:lnTo>
                      <a:pt x="552" y="2112"/>
                    </a:lnTo>
                    <a:lnTo>
                      <a:pt x="648" y="2352"/>
                    </a:lnTo>
                    <a:lnTo>
                      <a:pt x="336" y="2436"/>
                    </a:lnTo>
                    <a:lnTo>
                      <a:pt x="24" y="2580"/>
                    </a:lnTo>
                    <a:lnTo>
                      <a:pt x="96" y="2856"/>
                    </a:lnTo>
                    <a:lnTo>
                      <a:pt x="0" y="2964"/>
                    </a:lnTo>
                    <a:lnTo>
                      <a:pt x="612" y="2916"/>
                    </a:lnTo>
                    <a:lnTo>
                      <a:pt x="744" y="2796"/>
                    </a:lnTo>
                    <a:lnTo>
                      <a:pt x="996" y="2760"/>
                    </a:lnTo>
                    <a:lnTo>
                      <a:pt x="1224" y="2652"/>
                    </a:lnTo>
                    <a:lnTo>
                      <a:pt x="1404" y="2892"/>
                    </a:lnTo>
                    <a:lnTo>
                      <a:pt x="1440" y="3036"/>
                    </a:lnTo>
                    <a:lnTo>
                      <a:pt x="1512" y="3144"/>
                    </a:lnTo>
                    <a:lnTo>
                      <a:pt x="1776" y="3132"/>
                    </a:lnTo>
                    <a:lnTo>
                      <a:pt x="1860" y="2940"/>
                    </a:lnTo>
                    <a:lnTo>
                      <a:pt x="2022" y="3057"/>
                    </a:lnTo>
                    <a:lnTo>
                      <a:pt x="2292" y="3036"/>
                    </a:lnTo>
                    <a:lnTo>
                      <a:pt x="2604" y="3024"/>
                    </a:lnTo>
                    <a:lnTo>
                      <a:pt x="2676" y="2892"/>
                    </a:lnTo>
                    <a:lnTo>
                      <a:pt x="2832" y="2880"/>
                    </a:lnTo>
                    <a:lnTo>
                      <a:pt x="2976" y="2856"/>
                    </a:lnTo>
                    <a:lnTo>
                      <a:pt x="3024" y="2736"/>
                    </a:lnTo>
                    <a:lnTo>
                      <a:pt x="3168" y="2628"/>
                    </a:lnTo>
                    <a:lnTo>
                      <a:pt x="3180" y="2316"/>
                    </a:lnTo>
                    <a:lnTo>
                      <a:pt x="3036" y="2148"/>
                    </a:lnTo>
                    <a:lnTo>
                      <a:pt x="3216" y="2004"/>
                    </a:lnTo>
                    <a:lnTo>
                      <a:pt x="3156" y="1728"/>
                    </a:lnTo>
                    <a:lnTo>
                      <a:pt x="3228" y="1476"/>
                    </a:lnTo>
                    <a:lnTo>
                      <a:pt x="3540" y="1428"/>
                    </a:lnTo>
                    <a:lnTo>
                      <a:pt x="3768" y="1464"/>
                    </a:lnTo>
                    <a:lnTo>
                      <a:pt x="3900" y="1392"/>
                    </a:lnTo>
                    <a:lnTo>
                      <a:pt x="4560" y="1308"/>
                    </a:lnTo>
                    <a:lnTo>
                      <a:pt x="4631" y="1329"/>
                    </a:lnTo>
                    <a:lnTo>
                      <a:pt x="4728" y="1332"/>
                    </a:lnTo>
                    <a:lnTo>
                      <a:pt x="4836" y="1176"/>
                    </a:lnTo>
                    <a:lnTo>
                      <a:pt x="4728" y="1092"/>
                    </a:lnTo>
                    <a:lnTo>
                      <a:pt x="4872" y="984"/>
                    </a:lnTo>
                    <a:lnTo>
                      <a:pt x="4620" y="900"/>
                    </a:lnTo>
                    <a:lnTo>
                      <a:pt x="4572" y="732"/>
                    </a:lnTo>
                    <a:lnTo>
                      <a:pt x="4416" y="504"/>
                    </a:lnTo>
                    <a:lnTo>
                      <a:pt x="3996" y="612"/>
                    </a:lnTo>
                    <a:lnTo>
                      <a:pt x="3972" y="288"/>
                    </a:lnTo>
                    <a:lnTo>
                      <a:pt x="3756" y="336"/>
                    </a:lnTo>
                    <a:lnTo>
                      <a:pt x="3408" y="36"/>
                    </a:lnTo>
                    <a:lnTo>
                      <a:pt x="3144" y="48"/>
                    </a:lnTo>
                    <a:lnTo>
                      <a:pt x="3072" y="132"/>
                    </a:lnTo>
                    <a:lnTo>
                      <a:pt x="2916" y="132"/>
                    </a:lnTo>
                    <a:lnTo>
                      <a:pt x="2760" y="12"/>
                    </a:lnTo>
                    <a:lnTo>
                      <a:pt x="2556" y="24"/>
                    </a:lnTo>
                    <a:lnTo>
                      <a:pt x="2352" y="0"/>
                    </a:lnTo>
                    <a:lnTo>
                      <a:pt x="2280" y="60"/>
                    </a:lnTo>
                    <a:lnTo>
                      <a:pt x="2496" y="264"/>
                    </a:lnTo>
                    <a:lnTo>
                      <a:pt x="2604" y="384"/>
                    </a:lnTo>
                    <a:lnTo>
                      <a:pt x="2664" y="552"/>
                    </a:lnTo>
                    <a:lnTo>
                      <a:pt x="2664" y="732"/>
                    </a:lnTo>
                    <a:lnTo>
                      <a:pt x="2256" y="780"/>
                    </a:lnTo>
                    <a:lnTo>
                      <a:pt x="2028" y="816"/>
                    </a:lnTo>
                    <a:lnTo>
                      <a:pt x="1896" y="948"/>
                    </a:lnTo>
                    <a:close/>
                  </a:path>
                </a:pathLst>
              </a:custGeom>
              <a:solidFill>
                <a:schemeClr val="bg1"/>
              </a:solidFill>
              <a:ln w="12700"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800" kern="0">
                  <a:solidFill>
                    <a:sysClr val="windowText" lastClr="000000"/>
                  </a:solidFill>
                  <a:latin typeface="Cambria" panose="02040503050406030204" pitchFamily="18" charset="0"/>
                </a:endParaRPr>
              </a:p>
            </p:txBody>
          </p:sp>
          <p:sp>
            <p:nvSpPr>
              <p:cNvPr id="97" name="Freeform 96"/>
              <p:cNvSpPr>
                <a:spLocks/>
              </p:cNvSpPr>
              <p:nvPr/>
            </p:nvSpPr>
            <p:spPr bwMode="auto">
              <a:xfrm>
                <a:off x="2251076" y="3422653"/>
                <a:ext cx="1625600" cy="1401763"/>
              </a:xfrm>
              <a:custGeom>
                <a:avLst/>
                <a:gdLst/>
                <a:ahLst/>
                <a:cxnLst>
                  <a:cxn ang="0">
                    <a:pos x="5112" y="1908"/>
                  </a:cxn>
                  <a:cxn ang="0">
                    <a:pos x="4752" y="2184"/>
                  </a:cxn>
                  <a:cxn ang="0">
                    <a:pos x="4164" y="2196"/>
                  </a:cxn>
                  <a:cxn ang="0">
                    <a:pos x="3876" y="2304"/>
                  </a:cxn>
                  <a:cxn ang="0">
                    <a:pos x="3828" y="2628"/>
                  </a:cxn>
                  <a:cxn ang="0">
                    <a:pos x="3876" y="3096"/>
                  </a:cxn>
                  <a:cxn ang="0">
                    <a:pos x="3252" y="3324"/>
                  </a:cxn>
                  <a:cxn ang="0">
                    <a:pos x="3228" y="3708"/>
                  </a:cxn>
                  <a:cxn ang="0">
                    <a:pos x="3024" y="3912"/>
                  </a:cxn>
                  <a:cxn ang="0">
                    <a:pos x="2760" y="3984"/>
                  </a:cxn>
                  <a:cxn ang="0">
                    <a:pos x="2352" y="4056"/>
                  </a:cxn>
                  <a:cxn ang="0">
                    <a:pos x="1860" y="4416"/>
                  </a:cxn>
                  <a:cxn ang="0">
                    <a:pos x="1464" y="3216"/>
                  </a:cxn>
                  <a:cxn ang="0">
                    <a:pos x="1140" y="3288"/>
                  </a:cxn>
                  <a:cxn ang="0">
                    <a:pos x="516" y="3132"/>
                  </a:cxn>
                  <a:cxn ang="0">
                    <a:pos x="96" y="3048"/>
                  </a:cxn>
                  <a:cxn ang="0">
                    <a:pos x="72" y="2736"/>
                  </a:cxn>
                  <a:cxn ang="0">
                    <a:pos x="300" y="1980"/>
                  </a:cxn>
                  <a:cxn ang="0">
                    <a:pos x="372" y="1620"/>
                  </a:cxn>
                  <a:cxn ang="0">
                    <a:pos x="828" y="1188"/>
                  </a:cxn>
                  <a:cxn ang="0">
                    <a:pos x="912" y="504"/>
                  </a:cxn>
                  <a:cxn ang="0">
                    <a:pos x="1200" y="0"/>
                  </a:cxn>
                  <a:cxn ang="0">
                    <a:pos x="1536" y="276"/>
                  </a:cxn>
                  <a:cxn ang="0">
                    <a:pos x="2052" y="300"/>
                  </a:cxn>
                  <a:cxn ang="0">
                    <a:pos x="2304" y="696"/>
                  </a:cxn>
                  <a:cxn ang="0">
                    <a:pos x="2628" y="612"/>
                  </a:cxn>
                  <a:cxn ang="0">
                    <a:pos x="3036" y="564"/>
                  </a:cxn>
                  <a:cxn ang="0">
                    <a:pos x="2868" y="840"/>
                  </a:cxn>
                  <a:cxn ang="0">
                    <a:pos x="2844" y="1272"/>
                  </a:cxn>
                  <a:cxn ang="0">
                    <a:pos x="3252" y="1476"/>
                  </a:cxn>
                  <a:cxn ang="0">
                    <a:pos x="3768" y="1632"/>
                  </a:cxn>
                  <a:cxn ang="0">
                    <a:pos x="4464" y="1824"/>
                  </a:cxn>
                  <a:cxn ang="0">
                    <a:pos x="5124" y="1692"/>
                  </a:cxn>
                </a:cxnLst>
                <a:rect l="0" t="0" r="r" b="b"/>
                <a:pathLst>
                  <a:path w="5124" h="4416">
                    <a:moveTo>
                      <a:pt x="5124" y="1692"/>
                    </a:moveTo>
                    <a:lnTo>
                      <a:pt x="5112" y="1908"/>
                    </a:lnTo>
                    <a:lnTo>
                      <a:pt x="4812" y="1944"/>
                    </a:lnTo>
                    <a:lnTo>
                      <a:pt x="4752" y="2184"/>
                    </a:lnTo>
                    <a:lnTo>
                      <a:pt x="4344" y="2244"/>
                    </a:lnTo>
                    <a:lnTo>
                      <a:pt x="4164" y="2196"/>
                    </a:lnTo>
                    <a:lnTo>
                      <a:pt x="3876" y="2148"/>
                    </a:lnTo>
                    <a:lnTo>
                      <a:pt x="3876" y="2304"/>
                    </a:lnTo>
                    <a:lnTo>
                      <a:pt x="3708" y="2496"/>
                    </a:lnTo>
                    <a:lnTo>
                      <a:pt x="3828" y="2628"/>
                    </a:lnTo>
                    <a:lnTo>
                      <a:pt x="3780" y="2856"/>
                    </a:lnTo>
                    <a:lnTo>
                      <a:pt x="3876" y="3096"/>
                    </a:lnTo>
                    <a:lnTo>
                      <a:pt x="3564" y="3180"/>
                    </a:lnTo>
                    <a:lnTo>
                      <a:pt x="3252" y="3324"/>
                    </a:lnTo>
                    <a:lnTo>
                      <a:pt x="3324" y="3600"/>
                    </a:lnTo>
                    <a:lnTo>
                      <a:pt x="3228" y="3708"/>
                    </a:lnTo>
                    <a:lnTo>
                      <a:pt x="3216" y="3864"/>
                    </a:lnTo>
                    <a:lnTo>
                      <a:pt x="3024" y="3912"/>
                    </a:lnTo>
                    <a:lnTo>
                      <a:pt x="2880" y="3936"/>
                    </a:lnTo>
                    <a:lnTo>
                      <a:pt x="2760" y="3984"/>
                    </a:lnTo>
                    <a:lnTo>
                      <a:pt x="2508" y="3972"/>
                    </a:lnTo>
                    <a:lnTo>
                      <a:pt x="2352" y="4056"/>
                    </a:lnTo>
                    <a:lnTo>
                      <a:pt x="2328" y="4260"/>
                    </a:lnTo>
                    <a:lnTo>
                      <a:pt x="1860" y="4416"/>
                    </a:lnTo>
                    <a:lnTo>
                      <a:pt x="1632" y="4344"/>
                    </a:lnTo>
                    <a:lnTo>
                      <a:pt x="1464" y="3216"/>
                    </a:lnTo>
                    <a:lnTo>
                      <a:pt x="1320" y="3192"/>
                    </a:lnTo>
                    <a:lnTo>
                      <a:pt x="1140" y="3288"/>
                    </a:lnTo>
                    <a:lnTo>
                      <a:pt x="612" y="3276"/>
                    </a:lnTo>
                    <a:lnTo>
                      <a:pt x="516" y="3132"/>
                    </a:lnTo>
                    <a:lnTo>
                      <a:pt x="288" y="3108"/>
                    </a:lnTo>
                    <a:lnTo>
                      <a:pt x="96" y="3048"/>
                    </a:lnTo>
                    <a:lnTo>
                      <a:pt x="0" y="2844"/>
                    </a:lnTo>
                    <a:lnTo>
                      <a:pt x="72" y="2736"/>
                    </a:lnTo>
                    <a:lnTo>
                      <a:pt x="48" y="2220"/>
                    </a:lnTo>
                    <a:lnTo>
                      <a:pt x="300" y="1980"/>
                    </a:lnTo>
                    <a:lnTo>
                      <a:pt x="504" y="1944"/>
                    </a:lnTo>
                    <a:lnTo>
                      <a:pt x="372" y="1620"/>
                    </a:lnTo>
                    <a:lnTo>
                      <a:pt x="636" y="1476"/>
                    </a:lnTo>
                    <a:lnTo>
                      <a:pt x="828" y="1188"/>
                    </a:lnTo>
                    <a:lnTo>
                      <a:pt x="876" y="888"/>
                    </a:lnTo>
                    <a:lnTo>
                      <a:pt x="912" y="504"/>
                    </a:lnTo>
                    <a:lnTo>
                      <a:pt x="1032" y="396"/>
                    </a:lnTo>
                    <a:lnTo>
                      <a:pt x="1200" y="0"/>
                    </a:lnTo>
                    <a:lnTo>
                      <a:pt x="1308" y="0"/>
                    </a:lnTo>
                    <a:lnTo>
                      <a:pt x="1536" y="276"/>
                    </a:lnTo>
                    <a:lnTo>
                      <a:pt x="1812" y="336"/>
                    </a:lnTo>
                    <a:lnTo>
                      <a:pt x="2052" y="300"/>
                    </a:lnTo>
                    <a:lnTo>
                      <a:pt x="2364" y="516"/>
                    </a:lnTo>
                    <a:lnTo>
                      <a:pt x="2304" y="696"/>
                    </a:lnTo>
                    <a:lnTo>
                      <a:pt x="2376" y="816"/>
                    </a:lnTo>
                    <a:lnTo>
                      <a:pt x="2628" y="612"/>
                    </a:lnTo>
                    <a:lnTo>
                      <a:pt x="2832" y="648"/>
                    </a:lnTo>
                    <a:lnTo>
                      <a:pt x="3036" y="564"/>
                    </a:lnTo>
                    <a:lnTo>
                      <a:pt x="3072" y="732"/>
                    </a:lnTo>
                    <a:lnTo>
                      <a:pt x="2868" y="840"/>
                    </a:lnTo>
                    <a:lnTo>
                      <a:pt x="2808" y="1044"/>
                    </a:lnTo>
                    <a:lnTo>
                      <a:pt x="2844" y="1272"/>
                    </a:lnTo>
                    <a:lnTo>
                      <a:pt x="3132" y="1452"/>
                    </a:lnTo>
                    <a:lnTo>
                      <a:pt x="3252" y="1476"/>
                    </a:lnTo>
                    <a:lnTo>
                      <a:pt x="3408" y="1632"/>
                    </a:lnTo>
                    <a:lnTo>
                      <a:pt x="3768" y="1632"/>
                    </a:lnTo>
                    <a:lnTo>
                      <a:pt x="3996" y="1800"/>
                    </a:lnTo>
                    <a:lnTo>
                      <a:pt x="4464" y="1824"/>
                    </a:lnTo>
                    <a:lnTo>
                      <a:pt x="4668" y="1680"/>
                    </a:lnTo>
                    <a:lnTo>
                      <a:pt x="5124" y="1692"/>
                    </a:lnTo>
                    <a:close/>
                  </a:path>
                </a:pathLst>
              </a:custGeom>
              <a:solidFill>
                <a:schemeClr val="bg1"/>
              </a:solidFill>
              <a:ln w="12700" cmpd="sng">
                <a:solidFill>
                  <a:schemeClr val="tx1">
                    <a:lumMod val="85000"/>
                    <a:lumOff val="15000"/>
                  </a:schemeClr>
                </a:solidFill>
                <a:prstDash val="solid"/>
                <a:round/>
                <a:headEnd/>
                <a:tailEnd/>
              </a:ln>
              <a:effectLst>
                <a:outerShdw dir="6993903" algn="ctr" rotWithShape="0">
                  <a:srgbClr val="B2B2B2">
                    <a:alpha val="50000"/>
                  </a:srgbClr>
                </a:outerShdw>
              </a:effectLst>
            </p:spPr>
            <p:txBody>
              <a:bodyPr/>
              <a:lstStyle/>
              <a:p>
                <a:pPr fontAlgn="base">
                  <a:spcBef>
                    <a:spcPct val="0"/>
                  </a:spcBef>
                  <a:spcAft>
                    <a:spcPct val="0"/>
                  </a:spcAft>
                </a:pPr>
                <a:endParaRPr lang="zh-CN" altLang="en-US" sz="800" b="1" kern="0">
                  <a:solidFill>
                    <a:srgbClr val="000000"/>
                  </a:solidFill>
                  <a:latin typeface="Cambria" panose="02040503050406030204" pitchFamily="18" charset="0"/>
                </a:endParaRPr>
              </a:p>
            </p:txBody>
          </p:sp>
          <p:sp>
            <p:nvSpPr>
              <p:cNvPr id="98" name="Freeform 97"/>
              <p:cNvSpPr>
                <a:spLocks/>
              </p:cNvSpPr>
              <p:nvPr/>
            </p:nvSpPr>
            <p:spPr bwMode="auto">
              <a:xfrm>
                <a:off x="3798888" y="4994279"/>
                <a:ext cx="1444625" cy="1450976"/>
              </a:xfrm>
              <a:custGeom>
                <a:avLst/>
                <a:gdLst/>
                <a:ahLst/>
                <a:cxnLst>
                  <a:cxn ang="0">
                    <a:pos x="2467" y="137"/>
                  </a:cxn>
                  <a:cxn ang="0">
                    <a:pos x="2258" y="110"/>
                  </a:cxn>
                  <a:cxn ang="0">
                    <a:pos x="2166" y="28"/>
                  </a:cxn>
                  <a:cxn ang="0">
                    <a:pos x="1984" y="92"/>
                  </a:cxn>
                  <a:cxn ang="0">
                    <a:pos x="1828" y="83"/>
                  </a:cxn>
                  <a:cxn ang="0">
                    <a:pos x="1773" y="0"/>
                  </a:cxn>
                  <a:cxn ang="0">
                    <a:pos x="1600" y="37"/>
                  </a:cxn>
                  <a:cxn ang="0">
                    <a:pos x="1581" y="138"/>
                  </a:cxn>
                  <a:cxn ang="0">
                    <a:pos x="1380" y="293"/>
                  </a:cxn>
                  <a:cxn ang="0">
                    <a:pos x="1124" y="366"/>
                  </a:cxn>
                  <a:cxn ang="0">
                    <a:pos x="1024" y="458"/>
                  </a:cxn>
                  <a:cxn ang="0">
                    <a:pos x="868" y="896"/>
                  </a:cxn>
                  <a:cxn ang="0">
                    <a:pos x="603" y="1088"/>
                  </a:cxn>
                  <a:cxn ang="0">
                    <a:pos x="54" y="3904"/>
                  </a:cxn>
                  <a:cxn ang="0">
                    <a:pos x="0" y="4508"/>
                  </a:cxn>
                  <a:cxn ang="0">
                    <a:pos x="484" y="4499"/>
                  </a:cxn>
                  <a:cxn ang="0">
                    <a:pos x="777" y="4572"/>
                  </a:cxn>
                  <a:cxn ang="0">
                    <a:pos x="2404" y="4151"/>
                  </a:cxn>
                  <a:cxn ang="0">
                    <a:pos x="2587" y="3932"/>
                  </a:cxn>
                  <a:cxn ang="0">
                    <a:pos x="2413" y="3776"/>
                  </a:cxn>
                  <a:cxn ang="0">
                    <a:pos x="2550" y="3557"/>
                  </a:cxn>
                  <a:cxn ang="0">
                    <a:pos x="2587" y="3237"/>
                  </a:cxn>
                  <a:cxn ang="0">
                    <a:pos x="2486" y="3027"/>
                  </a:cxn>
                  <a:cxn ang="0">
                    <a:pos x="2678" y="2414"/>
                  </a:cxn>
                  <a:cxn ang="0">
                    <a:pos x="2852" y="2378"/>
                  </a:cxn>
                  <a:cxn ang="0">
                    <a:pos x="3072" y="2048"/>
                  </a:cxn>
                  <a:cxn ang="0">
                    <a:pos x="3218" y="1957"/>
                  </a:cxn>
                  <a:cxn ang="0">
                    <a:pos x="3373" y="1847"/>
                  </a:cxn>
                  <a:cxn ang="0">
                    <a:pos x="3492" y="1875"/>
                  </a:cxn>
                  <a:cxn ang="0">
                    <a:pos x="3501" y="1994"/>
                  </a:cxn>
                  <a:cxn ang="0">
                    <a:pos x="3849" y="2039"/>
                  </a:cxn>
                  <a:cxn ang="0">
                    <a:pos x="4553" y="1856"/>
                  </a:cxn>
                  <a:cxn ang="0">
                    <a:pos x="4461" y="1719"/>
                  </a:cxn>
                  <a:cxn ang="0">
                    <a:pos x="4288" y="1701"/>
                  </a:cxn>
                  <a:cxn ang="0">
                    <a:pos x="4205" y="1536"/>
                  </a:cxn>
                  <a:cxn ang="0">
                    <a:pos x="3812" y="1445"/>
                  </a:cxn>
                  <a:cxn ang="0">
                    <a:pos x="3849" y="1207"/>
                  </a:cxn>
                  <a:cxn ang="0">
                    <a:pos x="3748" y="1171"/>
                  </a:cxn>
                  <a:cxn ang="0">
                    <a:pos x="3629" y="1216"/>
                  </a:cxn>
                  <a:cxn ang="0">
                    <a:pos x="3392" y="1235"/>
                  </a:cxn>
                  <a:cxn ang="0">
                    <a:pos x="3200" y="1043"/>
                  </a:cxn>
                  <a:cxn ang="0">
                    <a:pos x="2852" y="1107"/>
                  </a:cxn>
                  <a:cxn ang="0">
                    <a:pos x="2587" y="1290"/>
                  </a:cxn>
                  <a:cxn ang="0">
                    <a:pos x="2404" y="1262"/>
                  </a:cxn>
                  <a:cxn ang="0">
                    <a:pos x="2358" y="1052"/>
                  </a:cxn>
                  <a:cxn ang="0">
                    <a:pos x="2587" y="906"/>
                  </a:cxn>
                  <a:cxn ang="0">
                    <a:pos x="2596" y="485"/>
                  </a:cxn>
                  <a:cxn ang="0">
                    <a:pos x="2697" y="293"/>
                  </a:cxn>
                  <a:cxn ang="0">
                    <a:pos x="2467" y="137"/>
                  </a:cxn>
                </a:cxnLst>
                <a:rect l="0" t="0" r="r" b="b"/>
                <a:pathLst>
                  <a:path w="4553" h="4572">
                    <a:moveTo>
                      <a:pt x="2467" y="137"/>
                    </a:moveTo>
                    <a:lnTo>
                      <a:pt x="2258" y="110"/>
                    </a:lnTo>
                    <a:lnTo>
                      <a:pt x="2166" y="28"/>
                    </a:lnTo>
                    <a:lnTo>
                      <a:pt x="1984" y="92"/>
                    </a:lnTo>
                    <a:lnTo>
                      <a:pt x="1828" y="83"/>
                    </a:lnTo>
                    <a:lnTo>
                      <a:pt x="1773" y="0"/>
                    </a:lnTo>
                    <a:lnTo>
                      <a:pt x="1600" y="37"/>
                    </a:lnTo>
                    <a:lnTo>
                      <a:pt x="1581" y="138"/>
                    </a:lnTo>
                    <a:lnTo>
                      <a:pt x="1380" y="293"/>
                    </a:lnTo>
                    <a:lnTo>
                      <a:pt x="1124" y="366"/>
                    </a:lnTo>
                    <a:lnTo>
                      <a:pt x="1024" y="458"/>
                    </a:lnTo>
                    <a:lnTo>
                      <a:pt x="868" y="896"/>
                    </a:lnTo>
                    <a:lnTo>
                      <a:pt x="603" y="1088"/>
                    </a:lnTo>
                    <a:lnTo>
                      <a:pt x="54" y="3904"/>
                    </a:lnTo>
                    <a:lnTo>
                      <a:pt x="0" y="4508"/>
                    </a:lnTo>
                    <a:lnTo>
                      <a:pt x="484" y="4499"/>
                    </a:lnTo>
                    <a:lnTo>
                      <a:pt x="777" y="4572"/>
                    </a:lnTo>
                    <a:lnTo>
                      <a:pt x="2404" y="4151"/>
                    </a:lnTo>
                    <a:lnTo>
                      <a:pt x="2587" y="3932"/>
                    </a:lnTo>
                    <a:lnTo>
                      <a:pt x="2413" y="3776"/>
                    </a:lnTo>
                    <a:lnTo>
                      <a:pt x="2550" y="3557"/>
                    </a:lnTo>
                    <a:lnTo>
                      <a:pt x="2587" y="3237"/>
                    </a:lnTo>
                    <a:lnTo>
                      <a:pt x="2486" y="3027"/>
                    </a:lnTo>
                    <a:lnTo>
                      <a:pt x="2678" y="2414"/>
                    </a:lnTo>
                    <a:lnTo>
                      <a:pt x="2852" y="2378"/>
                    </a:lnTo>
                    <a:lnTo>
                      <a:pt x="3072" y="2048"/>
                    </a:lnTo>
                    <a:lnTo>
                      <a:pt x="3218" y="1957"/>
                    </a:lnTo>
                    <a:lnTo>
                      <a:pt x="3373" y="1847"/>
                    </a:lnTo>
                    <a:lnTo>
                      <a:pt x="3492" y="1875"/>
                    </a:lnTo>
                    <a:lnTo>
                      <a:pt x="3501" y="1994"/>
                    </a:lnTo>
                    <a:lnTo>
                      <a:pt x="3849" y="2039"/>
                    </a:lnTo>
                    <a:lnTo>
                      <a:pt x="4553" y="1856"/>
                    </a:lnTo>
                    <a:lnTo>
                      <a:pt x="4461" y="1719"/>
                    </a:lnTo>
                    <a:lnTo>
                      <a:pt x="4288" y="1701"/>
                    </a:lnTo>
                    <a:lnTo>
                      <a:pt x="4205" y="1536"/>
                    </a:lnTo>
                    <a:lnTo>
                      <a:pt x="3812" y="1445"/>
                    </a:lnTo>
                    <a:lnTo>
                      <a:pt x="3849" y="1207"/>
                    </a:lnTo>
                    <a:lnTo>
                      <a:pt x="3748" y="1171"/>
                    </a:lnTo>
                    <a:lnTo>
                      <a:pt x="3629" y="1216"/>
                    </a:lnTo>
                    <a:lnTo>
                      <a:pt x="3392" y="1235"/>
                    </a:lnTo>
                    <a:lnTo>
                      <a:pt x="3200" y="1043"/>
                    </a:lnTo>
                    <a:lnTo>
                      <a:pt x="2852" y="1107"/>
                    </a:lnTo>
                    <a:lnTo>
                      <a:pt x="2587" y="1290"/>
                    </a:lnTo>
                    <a:lnTo>
                      <a:pt x="2404" y="1262"/>
                    </a:lnTo>
                    <a:lnTo>
                      <a:pt x="2358" y="1052"/>
                    </a:lnTo>
                    <a:lnTo>
                      <a:pt x="2587" y="906"/>
                    </a:lnTo>
                    <a:lnTo>
                      <a:pt x="2596" y="485"/>
                    </a:lnTo>
                    <a:lnTo>
                      <a:pt x="2697" y="293"/>
                    </a:lnTo>
                    <a:lnTo>
                      <a:pt x="2467" y="137"/>
                    </a:lnTo>
                    <a:close/>
                  </a:path>
                </a:pathLst>
              </a:custGeom>
              <a:solidFill>
                <a:schemeClr val="bg1"/>
              </a:solidFill>
              <a:ln w="12700"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800" kern="0">
                  <a:solidFill>
                    <a:sysClr val="windowText" lastClr="000000"/>
                  </a:solidFill>
                  <a:latin typeface="Cambria" panose="02040503050406030204" pitchFamily="18" charset="0"/>
                </a:endParaRPr>
              </a:p>
            </p:txBody>
          </p:sp>
          <p:sp>
            <p:nvSpPr>
              <p:cNvPr id="99" name="Freeform 98"/>
              <p:cNvSpPr>
                <a:spLocks/>
              </p:cNvSpPr>
              <p:nvPr/>
            </p:nvSpPr>
            <p:spPr bwMode="auto">
              <a:xfrm>
                <a:off x="4546600" y="4686304"/>
                <a:ext cx="804863" cy="795338"/>
              </a:xfrm>
              <a:custGeom>
                <a:avLst/>
                <a:gdLst/>
                <a:ahLst/>
                <a:cxnLst>
                  <a:cxn ang="0">
                    <a:pos x="109" y="1107"/>
                  </a:cxn>
                  <a:cxn ang="0">
                    <a:pos x="330" y="724"/>
                  </a:cxn>
                  <a:cxn ang="0">
                    <a:pos x="549" y="641"/>
                  </a:cxn>
                  <a:cxn ang="0">
                    <a:pos x="622" y="714"/>
                  </a:cxn>
                  <a:cxn ang="0">
                    <a:pos x="915" y="394"/>
                  </a:cxn>
                  <a:cxn ang="0">
                    <a:pos x="933" y="221"/>
                  </a:cxn>
                  <a:cxn ang="0">
                    <a:pos x="1077" y="0"/>
                  </a:cxn>
                  <a:cxn ang="0">
                    <a:pos x="1141" y="155"/>
                  </a:cxn>
                  <a:cxn ang="0">
                    <a:pos x="1362" y="158"/>
                  </a:cxn>
                  <a:cxn ang="0">
                    <a:pos x="1485" y="239"/>
                  </a:cxn>
                  <a:cxn ang="0">
                    <a:pos x="1636" y="246"/>
                  </a:cxn>
                  <a:cxn ang="0">
                    <a:pos x="1653" y="551"/>
                  </a:cxn>
                  <a:cxn ang="0">
                    <a:pos x="1702" y="660"/>
                  </a:cxn>
                  <a:cxn ang="0">
                    <a:pos x="1674" y="788"/>
                  </a:cxn>
                  <a:cxn ang="0">
                    <a:pos x="1984" y="890"/>
                  </a:cxn>
                  <a:cxn ang="0">
                    <a:pos x="1809" y="1053"/>
                  </a:cxn>
                  <a:cxn ang="0">
                    <a:pos x="1518" y="1512"/>
                  </a:cxn>
                  <a:cxn ang="0">
                    <a:pos x="1663" y="1703"/>
                  </a:cxn>
                  <a:cxn ang="0">
                    <a:pos x="2139" y="1535"/>
                  </a:cxn>
                  <a:cxn ang="0">
                    <a:pos x="2314" y="1665"/>
                  </a:cxn>
                  <a:cxn ang="0">
                    <a:pos x="2463" y="1649"/>
                  </a:cxn>
                  <a:cxn ang="0">
                    <a:pos x="2532" y="1806"/>
                  </a:cxn>
                  <a:cxn ang="0">
                    <a:pos x="2386" y="2031"/>
                  </a:cxn>
                  <a:cxn ang="0">
                    <a:pos x="2496" y="2151"/>
                  </a:cxn>
                  <a:cxn ang="0">
                    <a:pos x="2368" y="2351"/>
                  </a:cxn>
                  <a:cxn ang="0">
                    <a:pos x="2204" y="2351"/>
                  </a:cxn>
                  <a:cxn ang="0">
                    <a:pos x="2094" y="2488"/>
                  </a:cxn>
                  <a:cxn ang="0">
                    <a:pos x="1847" y="2506"/>
                  </a:cxn>
                  <a:cxn ang="0">
                    <a:pos x="1454" y="2415"/>
                  </a:cxn>
                  <a:cxn ang="0">
                    <a:pos x="1491" y="2177"/>
                  </a:cxn>
                  <a:cxn ang="0">
                    <a:pos x="1390" y="2141"/>
                  </a:cxn>
                  <a:cxn ang="0">
                    <a:pos x="1271" y="2186"/>
                  </a:cxn>
                  <a:cxn ang="0">
                    <a:pos x="1034" y="2205"/>
                  </a:cxn>
                  <a:cxn ang="0">
                    <a:pos x="842" y="2013"/>
                  </a:cxn>
                  <a:cxn ang="0">
                    <a:pos x="494" y="2077"/>
                  </a:cxn>
                  <a:cxn ang="0">
                    <a:pos x="229" y="2260"/>
                  </a:cxn>
                  <a:cxn ang="0">
                    <a:pos x="46" y="2232"/>
                  </a:cxn>
                  <a:cxn ang="0">
                    <a:pos x="0" y="2022"/>
                  </a:cxn>
                  <a:cxn ang="0">
                    <a:pos x="229" y="1876"/>
                  </a:cxn>
                  <a:cxn ang="0">
                    <a:pos x="238" y="1455"/>
                  </a:cxn>
                  <a:cxn ang="0">
                    <a:pos x="339" y="1263"/>
                  </a:cxn>
                  <a:cxn ang="0">
                    <a:pos x="109" y="1107"/>
                  </a:cxn>
                </a:cxnLst>
                <a:rect l="0" t="0" r="r" b="b"/>
                <a:pathLst>
                  <a:path w="2532" h="2506">
                    <a:moveTo>
                      <a:pt x="109" y="1107"/>
                    </a:moveTo>
                    <a:lnTo>
                      <a:pt x="330" y="724"/>
                    </a:lnTo>
                    <a:lnTo>
                      <a:pt x="549" y="641"/>
                    </a:lnTo>
                    <a:lnTo>
                      <a:pt x="622" y="714"/>
                    </a:lnTo>
                    <a:lnTo>
                      <a:pt x="915" y="394"/>
                    </a:lnTo>
                    <a:lnTo>
                      <a:pt x="933" y="221"/>
                    </a:lnTo>
                    <a:lnTo>
                      <a:pt x="1077" y="0"/>
                    </a:lnTo>
                    <a:lnTo>
                      <a:pt x="1141" y="155"/>
                    </a:lnTo>
                    <a:lnTo>
                      <a:pt x="1362" y="158"/>
                    </a:lnTo>
                    <a:lnTo>
                      <a:pt x="1485" y="239"/>
                    </a:lnTo>
                    <a:lnTo>
                      <a:pt x="1636" y="246"/>
                    </a:lnTo>
                    <a:lnTo>
                      <a:pt x="1653" y="551"/>
                    </a:lnTo>
                    <a:lnTo>
                      <a:pt x="1702" y="660"/>
                    </a:lnTo>
                    <a:lnTo>
                      <a:pt x="1674" y="788"/>
                    </a:lnTo>
                    <a:lnTo>
                      <a:pt x="1984" y="890"/>
                    </a:lnTo>
                    <a:lnTo>
                      <a:pt x="1809" y="1053"/>
                    </a:lnTo>
                    <a:lnTo>
                      <a:pt x="1518" y="1512"/>
                    </a:lnTo>
                    <a:lnTo>
                      <a:pt x="1663" y="1703"/>
                    </a:lnTo>
                    <a:lnTo>
                      <a:pt x="2139" y="1535"/>
                    </a:lnTo>
                    <a:lnTo>
                      <a:pt x="2314" y="1665"/>
                    </a:lnTo>
                    <a:lnTo>
                      <a:pt x="2463" y="1649"/>
                    </a:lnTo>
                    <a:lnTo>
                      <a:pt x="2532" y="1806"/>
                    </a:lnTo>
                    <a:lnTo>
                      <a:pt x="2386" y="2031"/>
                    </a:lnTo>
                    <a:lnTo>
                      <a:pt x="2496" y="2151"/>
                    </a:lnTo>
                    <a:lnTo>
                      <a:pt x="2368" y="2351"/>
                    </a:lnTo>
                    <a:lnTo>
                      <a:pt x="2204" y="2351"/>
                    </a:lnTo>
                    <a:lnTo>
                      <a:pt x="2094" y="2488"/>
                    </a:lnTo>
                    <a:lnTo>
                      <a:pt x="1847" y="2506"/>
                    </a:lnTo>
                    <a:lnTo>
                      <a:pt x="1454" y="2415"/>
                    </a:lnTo>
                    <a:lnTo>
                      <a:pt x="1491" y="2177"/>
                    </a:lnTo>
                    <a:lnTo>
                      <a:pt x="1390" y="2141"/>
                    </a:lnTo>
                    <a:lnTo>
                      <a:pt x="1271" y="2186"/>
                    </a:lnTo>
                    <a:lnTo>
                      <a:pt x="1034" y="2205"/>
                    </a:lnTo>
                    <a:lnTo>
                      <a:pt x="842" y="2013"/>
                    </a:lnTo>
                    <a:lnTo>
                      <a:pt x="494" y="2077"/>
                    </a:lnTo>
                    <a:lnTo>
                      <a:pt x="229" y="2260"/>
                    </a:lnTo>
                    <a:lnTo>
                      <a:pt x="46" y="2232"/>
                    </a:lnTo>
                    <a:lnTo>
                      <a:pt x="0" y="2022"/>
                    </a:lnTo>
                    <a:lnTo>
                      <a:pt x="229" y="1876"/>
                    </a:lnTo>
                    <a:lnTo>
                      <a:pt x="238" y="1455"/>
                    </a:lnTo>
                    <a:lnTo>
                      <a:pt x="339" y="1263"/>
                    </a:lnTo>
                    <a:lnTo>
                      <a:pt x="109" y="1107"/>
                    </a:lnTo>
                    <a:close/>
                  </a:path>
                </a:pathLst>
              </a:custGeom>
              <a:solidFill>
                <a:schemeClr val="bg1"/>
              </a:solidFill>
              <a:ln w="3175"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800" kern="0">
                  <a:solidFill>
                    <a:sysClr val="windowText" lastClr="000000"/>
                  </a:solidFill>
                  <a:latin typeface="Cambria" panose="02040503050406030204" pitchFamily="18" charset="0"/>
                </a:endParaRPr>
              </a:p>
            </p:txBody>
          </p:sp>
          <p:sp>
            <p:nvSpPr>
              <p:cNvPr id="100" name="Freeform 99"/>
              <p:cNvSpPr>
                <a:spLocks/>
              </p:cNvSpPr>
              <p:nvPr/>
            </p:nvSpPr>
            <p:spPr bwMode="auto">
              <a:xfrm>
                <a:off x="4140201" y="4611692"/>
                <a:ext cx="801688" cy="498475"/>
              </a:xfrm>
              <a:custGeom>
                <a:avLst/>
                <a:gdLst/>
                <a:ahLst/>
                <a:cxnLst>
                  <a:cxn ang="0">
                    <a:pos x="186" y="299"/>
                  </a:cxn>
                  <a:cxn ang="0">
                    <a:pos x="0" y="671"/>
                  </a:cxn>
                  <a:cxn ang="0">
                    <a:pos x="156" y="1187"/>
                  </a:cxn>
                  <a:cxn ang="0">
                    <a:pos x="48" y="1574"/>
                  </a:cxn>
                  <a:cxn ang="0">
                    <a:pos x="306" y="1501"/>
                  </a:cxn>
                  <a:cxn ang="0">
                    <a:pos x="504" y="1346"/>
                  </a:cxn>
                  <a:cxn ang="0">
                    <a:pos x="522" y="1244"/>
                  </a:cxn>
                  <a:cxn ang="0">
                    <a:pos x="699" y="1204"/>
                  </a:cxn>
                  <a:cxn ang="0">
                    <a:pos x="753" y="1291"/>
                  </a:cxn>
                  <a:cxn ang="0">
                    <a:pos x="908" y="1297"/>
                  </a:cxn>
                  <a:cxn ang="0">
                    <a:pos x="1089" y="1234"/>
                  </a:cxn>
                  <a:cxn ang="0">
                    <a:pos x="1185" y="1318"/>
                  </a:cxn>
                  <a:cxn ang="0">
                    <a:pos x="1391" y="1345"/>
                  </a:cxn>
                  <a:cxn ang="0">
                    <a:pos x="1614" y="958"/>
                  </a:cxn>
                  <a:cxn ang="0">
                    <a:pos x="1832" y="878"/>
                  </a:cxn>
                  <a:cxn ang="0">
                    <a:pos x="1905" y="949"/>
                  </a:cxn>
                  <a:cxn ang="0">
                    <a:pos x="2198" y="629"/>
                  </a:cxn>
                  <a:cxn ang="0">
                    <a:pos x="2214" y="458"/>
                  </a:cxn>
                  <a:cxn ang="0">
                    <a:pos x="2361" y="235"/>
                  </a:cxn>
                  <a:cxn ang="0">
                    <a:pos x="2474" y="200"/>
                  </a:cxn>
                  <a:cxn ang="0">
                    <a:pos x="2529" y="100"/>
                  </a:cxn>
                  <a:cxn ang="0">
                    <a:pos x="2424" y="46"/>
                  </a:cxn>
                  <a:cxn ang="0">
                    <a:pos x="2064" y="100"/>
                  </a:cxn>
                  <a:cxn ang="0">
                    <a:pos x="1823" y="128"/>
                  </a:cxn>
                  <a:cxn ang="0">
                    <a:pos x="1658" y="0"/>
                  </a:cxn>
                  <a:cxn ang="0">
                    <a:pos x="1393" y="100"/>
                  </a:cxn>
                  <a:cxn ang="0">
                    <a:pos x="1329" y="301"/>
                  </a:cxn>
                  <a:cxn ang="0">
                    <a:pos x="1137" y="310"/>
                  </a:cxn>
                  <a:cxn ang="0">
                    <a:pos x="1183" y="192"/>
                  </a:cxn>
                  <a:cxn ang="0">
                    <a:pos x="1009" y="155"/>
                  </a:cxn>
                  <a:cxn ang="0">
                    <a:pos x="753" y="329"/>
                  </a:cxn>
                  <a:cxn ang="0">
                    <a:pos x="497" y="228"/>
                  </a:cxn>
                  <a:cxn ang="0">
                    <a:pos x="333" y="329"/>
                  </a:cxn>
                  <a:cxn ang="0">
                    <a:pos x="186" y="299"/>
                  </a:cxn>
                </a:cxnLst>
                <a:rect l="0" t="0" r="r" b="b"/>
                <a:pathLst>
                  <a:path w="2529" h="1574">
                    <a:moveTo>
                      <a:pt x="186" y="299"/>
                    </a:moveTo>
                    <a:lnTo>
                      <a:pt x="0" y="671"/>
                    </a:lnTo>
                    <a:lnTo>
                      <a:pt x="156" y="1187"/>
                    </a:lnTo>
                    <a:lnTo>
                      <a:pt x="48" y="1574"/>
                    </a:lnTo>
                    <a:lnTo>
                      <a:pt x="306" y="1501"/>
                    </a:lnTo>
                    <a:lnTo>
                      <a:pt x="504" y="1346"/>
                    </a:lnTo>
                    <a:lnTo>
                      <a:pt x="522" y="1244"/>
                    </a:lnTo>
                    <a:lnTo>
                      <a:pt x="699" y="1204"/>
                    </a:lnTo>
                    <a:lnTo>
                      <a:pt x="753" y="1291"/>
                    </a:lnTo>
                    <a:lnTo>
                      <a:pt x="908" y="1297"/>
                    </a:lnTo>
                    <a:lnTo>
                      <a:pt x="1089" y="1234"/>
                    </a:lnTo>
                    <a:lnTo>
                      <a:pt x="1185" y="1318"/>
                    </a:lnTo>
                    <a:lnTo>
                      <a:pt x="1391" y="1345"/>
                    </a:lnTo>
                    <a:lnTo>
                      <a:pt x="1614" y="958"/>
                    </a:lnTo>
                    <a:lnTo>
                      <a:pt x="1832" y="878"/>
                    </a:lnTo>
                    <a:lnTo>
                      <a:pt x="1905" y="949"/>
                    </a:lnTo>
                    <a:lnTo>
                      <a:pt x="2198" y="629"/>
                    </a:lnTo>
                    <a:lnTo>
                      <a:pt x="2214" y="458"/>
                    </a:lnTo>
                    <a:lnTo>
                      <a:pt x="2361" y="235"/>
                    </a:lnTo>
                    <a:lnTo>
                      <a:pt x="2474" y="200"/>
                    </a:lnTo>
                    <a:lnTo>
                      <a:pt x="2529" y="100"/>
                    </a:lnTo>
                    <a:lnTo>
                      <a:pt x="2424" y="46"/>
                    </a:lnTo>
                    <a:lnTo>
                      <a:pt x="2064" y="100"/>
                    </a:lnTo>
                    <a:lnTo>
                      <a:pt x="1823" y="128"/>
                    </a:lnTo>
                    <a:lnTo>
                      <a:pt x="1658" y="0"/>
                    </a:lnTo>
                    <a:lnTo>
                      <a:pt x="1393" y="100"/>
                    </a:lnTo>
                    <a:lnTo>
                      <a:pt x="1329" y="301"/>
                    </a:lnTo>
                    <a:lnTo>
                      <a:pt x="1137" y="310"/>
                    </a:lnTo>
                    <a:lnTo>
                      <a:pt x="1183" y="192"/>
                    </a:lnTo>
                    <a:lnTo>
                      <a:pt x="1009" y="155"/>
                    </a:lnTo>
                    <a:lnTo>
                      <a:pt x="753" y="329"/>
                    </a:lnTo>
                    <a:lnTo>
                      <a:pt x="497" y="228"/>
                    </a:lnTo>
                    <a:lnTo>
                      <a:pt x="333" y="329"/>
                    </a:lnTo>
                    <a:lnTo>
                      <a:pt x="186" y="299"/>
                    </a:lnTo>
                    <a:close/>
                  </a:path>
                </a:pathLst>
              </a:custGeom>
              <a:solidFill>
                <a:schemeClr val="bg1"/>
              </a:solidFill>
              <a:ln w="12700"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800" kern="0">
                  <a:solidFill>
                    <a:sysClr val="windowText" lastClr="000000"/>
                  </a:solidFill>
                  <a:latin typeface="Cambria" panose="02040503050406030204" pitchFamily="18" charset="0"/>
                </a:endParaRPr>
              </a:p>
            </p:txBody>
          </p:sp>
          <p:sp>
            <p:nvSpPr>
              <p:cNvPr id="101" name="Freeform 100"/>
              <p:cNvSpPr>
                <a:spLocks/>
              </p:cNvSpPr>
              <p:nvPr/>
            </p:nvSpPr>
            <p:spPr bwMode="auto">
              <a:xfrm>
                <a:off x="4178300" y="4073528"/>
                <a:ext cx="893763" cy="641350"/>
              </a:xfrm>
              <a:custGeom>
                <a:avLst/>
                <a:gdLst/>
                <a:ahLst/>
                <a:cxnLst>
                  <a:cxn ang="0">
                    <a:pos x="63" y="1993"/>
                  </a:cxn>
                  <a:cxn ang="0">
                    <a:pos x="141" y="1801"/>
                  </a:cxn>
                  <a:cxn ang="0">
                    <a:pos x="0" y="1570"/>
                  </a:cxn>
                  <a:cxn ang="0">
                    <a:pos x="129" y="1549"/>
                  </a:cxn>
                  <a:cxn ang="0">
                    <a:pos x="177" y="1428"/>
                  </a:cxn>
                  <a:cxn ang="0">
                    <a:pos x="321" y="1324"/>
                  </a:cxn>
                  <a:cxn ang="0">
                    <a:pos x="332" y="1006"/>
                  </a:cxn>
                  <a:cxn ang="0">
                    <a:pos x="191" y="840"/>
                  </a:cxn>
                  <a:cxn ang="0">
                    <a:pos x="368" y="697"/>
                  </a:cxn>
                  <a:cxn ang="0">
                    <a:pos x="309" y="424"/>
                  </a:cxn>
                  <a:cxn ang="0">
                    <a:pos x="381" y="169"/>
                  </a:cxn>
                  <a:cxn ang="0">
                    <a:pos x="692" y="121"/>
                  </a:cxn>
                  <a:cxn ang="0">
                    <a:pos x="921" y="157"/>
                  </a:cxn>
                  <a:cxn ang="0">
                    <a:pos x="1050" y="85"/>
                  </a:cxn>
                  <a:cxn ang="0">
                    <a:pos x="1713" y="0"/>
                  </a:cxn>
                  <a:cxn ang="0">
                    <a:pos x="1784" y="21"/>
                  </a:cxn>
                  <a:cxn ang="0">
                    <a:pos x="1725" y="493"/>
                  </a:cxn>
                  <a:cxn ang="0">
                    <a:pos x="1821" y="589"/>
                  </a:cxn>
                  <a:cxn ang="0">
                    <a:pos x="1809" y="709"/>
                  </a:cxn>
                  <a:cxn ang="0">
                    <a:pos x="2241" y="721"/>
                  </a:cxn>
                  <a:cxn ang="0">
                    <a:pos x="2495" y="616"/>
                  </a:cxn>
                  <a:cxn ang="0">
                    <a:pos x="2814" y="888"/>
                  </a:cxn>
                  <a:cxn ang="0">
                    <a:pos x="2796" y="1006"/>
                  </a:cxn>
                  <a:cxn ang="0">
                    <a:pos x="2229" y="1246"/>
                  </a:cxn>
                  <a:cxn ang="0">
                    <a:pos x="2157" y="1335"/>
                  </a:cxn>
                  <a:cxn ang="0">
                    <a:pos x="2210" y="1438"/>
                  </a:cxn>
                  <a:cxn ang="0">
                    <a:pos x="2157" y="1537"/>
                  </a:cxn>
                  <a:cxn ang="0">
                    <a:pos x="1902" y="1612"/>
                  </a:cxn>
                  <a:cxn ang="0">
                    <a:pos x="1944" y="1792"/>
                  </a:cxn>
                  <a:cxn ang="0">
                    <a:pos x="1700" y="1822"/>
                  </a:cxn>
                  <a:cxn ang="0">
                    <a:pos x="1535" y="1694"/>
                  </a:cxn>
                  <a:cxn ang="0">
                    <a:pos x="1270" y="1794"/>
                  </a:cxn>
                  <a:cxn ang="0">
                    <a:pos x="1206" y="1995"/>
                  </a:cxn>
                  <a:cxn ang="0">
                    <a:pos x="1014" y="2004"/>
                  </a:cxn>
                  <a:cxn ang="0">
                    <a:pos x="1060" y="1886"/>
                  </a:cxn>
                  <a:cxn ang="0">
                    <a:pos x="886" y="1849"/>
                  </a:cxn>
                  <a:cxn ang="0">
                    <a:pos x="630" y="2023"/>
                  </a:cxn>
                  <a:cxn ang="0">
                    <a:pos x="374" y="1922"/>
                  </a:cxn>
                  <a:cxn ang="0">
                    <a:pos x="210" y="2023"/>
                  </a:cxn>
                  <a:cxn ang="0">
                    <a:pos x="63" y="1993"/>
                  </a:cxn>
                </a:cxnLst>
                <a:rect l="0" t="0" r="r" b="b"/>
                <a:pathLst>
                  <a:path w="2814" h="2023">
                    <a:moveTo>
                      <a:pt x="63" y="1993"/>
                    </a:moveTo>
                    <a:lnTo>
                      <a:pt x="141" y="1801"/>
                    </a:lnTo>
                    <a:lnTo>
                      <a:pt x="0" y="1570"/>
                    </a:lnTo>
                    <a:lnTo>
                      <a:pt x="129" y="1549"/>
                    </a:lnTo>
                    <a:lnTo>
                      <a:pt x="177" y="1428"/>
                    </a:lnTo>
                    <a:lnTo>
                      <a:pt x="321" y="1324"/>
                    </a:lnTo>
                    <a:lnTo>
                      <a:pt x="332" y="1006"/>
                    </a:lnTo>
                    <a:lnTo>
                      <a:pt x="191" y="840"/>
                    </a:lnTo>
                    <a:lnTo>
                      <a:pt x="368" y="697"/>
                    </a:lnTo>
                    <a:lnTo>
                      <a:pt x="309" y="424"/>
                    </a:lnTo>
                    <a:lnTo>
                      <a:pt x="381" y="169"/>
                    </a:lnTo>
                    <a:lnTo>
                      <a:pt x="692" y="121"/>
                    </a:lnTo>
                    <a:lnTo>
                      <a:pt x="921" y="157"/>
                    </a:lnTo>
                    <a:lnTo>
                      <a:pt x="1050" y="85"/>
                    </a:lnTo>
                    <a:lnTo>
                      <a:pt x="1713" y="0"/>
                    </a:lnTo>
                    <a:lnTo>
                      <a:pt x="1784" y="21"/>
                    </a:lnTo>
                    <a:lnTo>
                      <a:pt x="1725" y="493"/>
                    </a:lnTo>
                    <a:lnTo>
                      <a:pt x="1821" y="589"/>
                    </a:lnTo>
                    <a:lnTo>
                      <a:pt x="1809" y="709"/>
                    </a:lnTo>
                    <a:lnTo>
                      <a:pt x="2241" y="721"/>
                    </a:lnTo>
                    <a:lnTo>
                      <a:pt x="2495" y="616"/>
                    </a:lnTo>
                    <a:lnTo>
                      <a:pt x="2814" y="888"/>
                    </a:lnTo>
                    <a:lnTo>
                      <a:pt x="2796" y="1006"/>
                    </a:lnTo>
                    <a:lnTo>
                      <a:pt x="2229" y="1246"/>
                    </a:lnTo>
                    <a:lnTo>
                      <a:pt x="2157" y="1335"/>
                    </a:lnTo>
                    <a:lnTo>
                      <a:pt x="2210" y="1438"/>
                    </a:lnTo>
                    <a:lnTo>
                      <a:pt x="2157" y="1537"/>
                    </a:lnTo>
                    <a:lnTo>
                      <a:pt x="1902" y="1612"/>
                    </a:lnTo>
                    <a:lnTo>
                      <a:pt x="1944" y="1792"/>
                    </a:lnTo>
                    <a:lnTo>
                      <a:pt x="1700" y="1822"/>
                    </a:lnTo>
                    <a:lnTo>
                      <a:pt x="1535" y="1694"/>
                    </a:lnTo>
                    <a:lnTo>
                      <a:pt x="1270" y="1794"/>
                    </a:lnTo>
                    <a:lnTo>
                      <a:pt x="1206" y="1995"/>
                    </a:lnTo>
                    <a:lnTo>
                      <a:pt x="1014" y="2004"/>
                    </a:lnTo>
                    <a:lnTo>
                      <a:pt x="1060" y="1886"/>
                    </a:lnTo>
                    <a:lnTo>
                      <a:pt x="886" y="1849"/>
                    </a:lnTo>
                    <a:lnTo>
                      <a:pt x="630" y="2023"/>
                    </a:lnTo>
                    <a:lnTo>
                      <a:pt x="374" y="1922"/>
                    </a:lnTo>
                    <a:lnTo>
                      <a:pt x="210" y="2023"/>
                    </a:lnTo>
                    <a:lnTo>
                      <a:pt x="63" y="1993"/>
                    </a:lnTo>
                    <a:close/>
                  </a:path>
                </a:pathLst>
              </a:custGeom>
              <a:solidFill>
                <a:srgbClr val="92D04F"/>
              </a:solidFill>
              <a:ln w="12700"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800" kern="0">
                  <a:latin typeface="Cambria" panose="02040503050406030204" pitchFamily="18" charset="0"/>
                </a:endParaRPr>
              </a:p>
            </p:txBody>
          </p:sp>
          <p:sp>
            <p:nvSpPr>
              <p:cNvPr id="102" name="Freeform 101"/>
              <p:cNvSpPr>
                <a:spLocks/>
              </p:cNvSpPr>
              <p:nvPr/>
            </p:nvSpPr>
            <p:spPr bwMode="auto">
              <a:xfrm>
                <a:off x="6337301" y="3525841"/>
                <a:ext cx="419100" cy="490537"/>
              </a:xfrm>
              <a:custGeom>
                <a:avLst/>
                <a:gdLst/>
                <a:ahLst/>
                <a:cxnLst>
                  <a:cxn ang="0">
                    <a:pos x="1212" y="0"/>
                  </a:cxn>
                  <a:cxn ang="0">
                    <a:pos x="732" y="300"/>
                  </a:cxn>
                  <a:cxn ang="0">
                    <a:pos x="684" y="600"/>
                  </a:cxn>
                  <a:cxn ang="0">
                    <a:pos x="72" y="672"/>
                  </a:cxn>
                  <a:cxn ang="0">
                    <a:pos x="0" y="804"/>
                  </a:cxn>
                  <a:cxn ang="0">
                    <a:pos x="12" y="960"/>
                  </a:cxn>
                  <a:cxn ang="0">
                    <a:pos x="108" y="1152"/>
                  </a:cxn>
                  <a:cxn ang="0">
                    <a:pos x="96" y="1368"/>
                  </a:cxn>
                  <a:cxn ang="0">
                    <a:pos x="252" y="1548"/>
                  </a:cxn>
                  <a:cxn ang="0">
                    <a:pos x="432" y="1428"/>
                  </a:cxn>
                  <a:cxn ang="0">
                    <a:pos x="552" y="1512"/>
                  </a:cxn>
                  <a:cxn ang="0">
                    <a:pos x="660" y="1464"/>
                  </a:cxn>
                  <a:cxn ang="0">
                    <a:pos x="636" y="1284"/>
                  </a:cxn>
                  <a:cxn ang="0">
                    <a:pos x="948" y="984"/>
                  </a:cxn>
                  <a:cxn ang="0">
                    <a:pos x="1140" y="852"/>
                  </a:cxn>
                  <a:cxn ang="0">
                    <a:pos x="1176" y="612"/>
                  </a:cxn>
                  <a:cxn ang="0">
                    <a:pos x="1308" y="528"/>
                  </a:cxn>
                  <a:cxn ang="0">
                    <a:pos x="1212" y="324"/>
                  </a:cxn>
                  <a:cxn ang="0">
                    <a:pos x="1320" y="156"/>
                  </a:cxn>
                  <a:cxn ang="0">
                    <a:pos x="1212" y="0"/>
                  </a:cxn>
                </a:cxnLst>
                <a:rect l="0" t="0" r="r" b="b"/>
                <a:pathLst>
                  <a:path w="1320" h="1548">
                    <a:moveTo>
                      <a:pt x="1212" y="0"/>
                    </a:moveTo>
                    <a:lnTo>
                      <a:pt x="732" y="300"/>
                    </a:lnTo>
                    <a:lnTo>
                      <a:pt x="684" y="600"/>
                    </a:lnTo>
                    <a:lnTo>
                      <a:pt x="72" y="672"/>
                    </a:lnTo>
                    <a:lnTo>
                      <a:pt x="0" y="804"/>
                    </a:lnTo>
                    <a:lnTo>
                      <a:pt x="12" y="960"/>
                    </a:lnTo>
                    <a:lnTo>
                      <a:pt x="108" y="1152"/>
                    </a:lnTo>
                    <a:lnTo>
                      <a:pt x="96" y="1368"/>
                    </a:lnTo>
                    <a:lnTo>
                      <a:pt x="252" y="1548"/>
                    </a:lnTo>
                    <a:lnTo>
                      <a:pt x="432" y="1428"/>
                    </a:lnTo>
                    <a:lnTo>
                      <a:pt x="552" y="1512"/>
                    </a:lnTo>
                    <a:lnTo>
                      <a:pt x="660" y="1464"/>
                    </a:lnTo>
                    <a:lnTo>
                      <a:pt x="636" y="1284"/>
                    </a:lnTo>
                    <a:lnTo>
                      <a:pt x="948" y="984"/>
                    </a:lnTo>
                    <a:lnTo>
                      <a:pt x="1140" y="852"/>
                    </a:lnTo>
                    <a:lnTo>
                      <a:pt x="1176" y="612"/>
                    </a:lnTo>
                    <a:lnTo>
                      <a:pt x="1308" y="528"/>
                    </a:lnTo>
                    <a:lnTo>
                      <a:pt x="1212" y="324"/>
                    </a:lnTo>
                    <a:lnTo>
                      <a:pt x="1320" y="156"/>
                    </a:lnTo>
                    <a:lnTo>
                      <a:pt x="1212" y="0"/>
                    </a:lnTo>
                    <a:close/>
                  </a:path>
                </a:pathLst>
              </a:custGeom>
              <a:solidFill>
                <a:srgbClr val="13B04E"/>
              </a:solidFill>
              <a:ln w="3175"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800" kern="0">
                  <a:solidFill>
                    <a:sysClr val="windowText" lastClr="000000"/>
                  </a:solidFill>
                  <a:latin typeface="Cambria" panose="02040503050406030204" pitchFamily="18" charset="0"/>
                </a:endParaRPr>
              </a:p>
            </p:txBody>
          </p:sp>
          <p:sp>
            <p:nvSpPr>
              <p:cNvPr id="103" name="Freeform 102"/>
              <p:cNvSpPr>
                <a:spLocks/>
              </p:cNvSpPr>
              <p:nvPr/>
            </p:nvSpPr>
            <p:spPr bwMode="auto">
              <a:xfrm>
                <a:off x="6064251" y="3265490"/>
                <a:ext cx="658813" cy="571501"/>
              </a:xfrm>
              <a:custGeom>
                <a:avLst/>
                <a:gdLst/>
                <a:ahLst/>
                <a:cxnLst>
                  <a:cxn ang="0">
                    <a:pos x="2076" y="816"/>
                  </a:cxn>
                  <a:cxn ang="0">
                    <a:pos x="1596" y="1116"/>
                  </a:cxn>
                  <a:cxn ang="0">
                    <a:pos x="1548" y="1416"/>
                  </a:cxn>
                  <a:cxn ang="0">
                    <a:pos x="936" y="1488"/>
                  </a:cxn>
                  <a:cxn ang="0">
                    <a:pos x="864" y="1620"/>
                  </a:cxn>
                  <a:cxn ang="0">
                    <a:pos x="876" y="1776"/>
                  </a:cxn>
                  <a:cxn ang="0">
                    <a:pos x="576" y="1800"/>
                  </a:cxn>
                  <a:cxn ang="0">
                    <a:pos x="396" y="1680"/>
                  </a:cxn>
                  <a:cxn ang="0">
                    <a:pos x="372" y="1536"/>
                  </a:cxn>
                  <a:cxn ang="0">
                    <a:pos x="168" y="1536"/>
                  </a:cxn>
                  <a:cxn ang="0">
                    <a:pos x="108" y="1260"/>
                  </a:cxn>
                  <a:cxn ang="0">
                    <a:pos x="0" y="1092"/>
                  </a:cxn>
                  <a:cxn ang="0">
                    <a:pos x="300" y="948"/>
                  </a:cxn>
                  <a:cxn ang="0">
                    <a:pos x="408" y="684"/>
                  </a:cxn>
                  <a:cxn ang="0">
                    <a:pos x="576" y="552"/>
                  </a:cxn>
                  <a:cxn ang="0">
                    <a:pos x="792" y="708"/>
                  </a:cxn>
                  <a:cxn ang="0">
                    <a:pos x="792" y="900"/>
                  </a:cxn>
                  <a:cxn ang="0">
                    <a:pos x="948" y="840"/>
                  </a:cxn>
                  <a:cxn ang="0">
                    <a:pos x="1188" y="864"/>
                  </a:cxn>
                  <a:cxn ang="0">
                    <a:pos x="1164" y="588"/>
                  </a:cxn>
                  <a:cxn ang="0">
                    <a:pos x="1356" y="600"/>
                  </a:cxn>
                  <a:cxn ang="0">
                    <a:pos x="1368" y="396"/>
                  </a:cxn>
                  <a:cxn ang="0">
                    <a:pos x="1548" y="0"/>
                  </a:cxn>
                  <a:cxn ang="0">
                    <a:pos x="1824" y="192"/>
                  </a:cxn>
                  <a:cxn ang="0">
                    <a:pos x="2004" y="516"/>
                  </a:cxn>
                  <a:cxn ang="0">
                    <a:pos x="1944" y="684"/>
                  </a:cxn>
                  <a:cxn ang="0">
                    <a:pos x="2076" y="816"/>
                  </a:cxn>
                </a:cxnLst>
                <a:rect l="0" t="0" r="r" b="b"/>
                <a:pathLst>
                  <a:path w="2076" h="1800">
                    <a:moveTo>
                      <a:pt x="2076" y="816"/>
                    </a:moveTo>
                    <a:lnTo>
                      <a:pt x="1596" y="1116"/>
                    </a:lnTo>
                    <a:lnTo>
                      <a:pt x="1548" y="1416"/>
                    </a:lnTo>
                    <a:lnTo>
                      <a:pt x="936" y="1488"/>
                    </a:lnTo>
                    <a:lnTo>
                      <a:pt x="864" y="1620"/>
                    </a:lnTo>
                    <a:lnTo>
                      <a:pt x="876" y="1776"/>
                    </a:lnTo>
                    <a:lnTo>
                      <a:pt x="576" y="1800"/>
                    </a:lnTo>
                    <a:lnTo>
                      <a:pt x="396" y="1680"/>
                    </a:lnTo>
                    <a:lnTo>
                      <a:pt x="372" y="1536"/>
                    </a:lnTo>
                    <a:lnTo>
                      <a:pt x="168" y="1536"/>
                    </a:lnTo>
                    <a:lnTo>
                      <a:pt x="108" y="1260"/>
                    </a:lnTo>
                    <a:lnTo>
                      <a:pt x="0" y="1092"/>
                    </a:lnTo>
                    <a:lnTo>
                      <a:pt x="300" y="948"/>
                    </a:lnTo>
                    <a:lnTo>
                      <a:pt x="408" y="684"/>
                    </a:lnTo>
                    <a:lnTo>
                      <a:pt x="576" y="552"/>
                    </a:lnTo>
                    <a:lnTo>
                      <a:pt x="792" y="708"/>
                    </a:lnTo>
                    <a:lnTo>
                      <a:pt x="792" y="900"/>
                    </a:lnTo>
                    <a:lnTo>
                      <a:pt x="948" y="840"/>
                    </a:lnTo>
                    <a:lnTo>
                      <a:pt x="1188" y="864"/>
                    </a:lnTo>
                    <a:lnTo>
                      <a:pt x="1164" y="588"/>
                    </a:lnTo>
                    <a:lnTo>
                      <a:pt x="1356" y="600"/>
                    </a:lnTo>
                    <a:lnTo>
                      <a:pt x="1368" y="396"/>
                    </a:lnTo>
                    <a:lnTo>
                      <a:pt x="1548" y="0"/>
                    </a:lnTo>
                    <a:lnTo>
                      <a:pt x="1824" y="192"/>
                    </a:lnTo>
                    <a:lnTo>
                      <a:pt x="2004" y="516"/>
                    </a:lnTo>
                    <a:lnTo>
                      <a:pt x="1944" y="684"/>
                    </a:lnTo>
                    <a:lnTo>
                      <a:pt x="2076" y="816"/>
                    </a:lnTo>
                    <a:close/>
                  </a:path>
                </a:pathLst>
              </a:custGeom>
              <a:solidFill>
                <a:schemeClr val="bg1"/>
              </a:solidFill>
              <a:ln w="3175"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800" kern="0">
                  <a:latin typeface="Cambria" panose="02040503050406030204" pitchFamily="18" charset="0"/>
                </a:endParaRPr>
              </a:p>
            </p:txBody>
          </p:sp>
          <p:sp>
            <p:nvSpPr>
              <p:cNvPr id="104" name="Freeform 103"/>
              <p:cNvSpPr>
                <a:spLocks/>
              </p:cNvSpPr>
              <p:nvPr/>
            </p:nvSpPr>
            <p:spPr bwMode="auto">
              <a:xfrm>
                <a:off x="5607051" y="4283079"/>
                <a:ext cx="509588" cy="412751"/>
              </a:xfrm>
              <a:custGeom>
                <a:avLst/>
                <a:gdLst/>
                <a:ahLst/>
                <a:cxnLst>
                  <a:cxn ang="0">
                    <a:pos x="55" y="613"/>
                  </a:cxn>
                  <a:cxn ang="0">
                    <a:pos x="0" y="901"/>
                  </a:cxn>
                  <a:cxn ang="0">
                    <a:pos x="264" y="915"/>
                  </a:cxn>
                  <a:cxn ang="0">
                    <a:pos x="273" y="1299"/>
                  </a:cxn>
                  <a:cxn ang="0">
                    <a:pos x="618" y="1135"/>
                  </a:cxn>
                  <a:cxn ang="0">
                    <a:pos x="804" y="1108"/>
                  </a:cxn>
                  <a:cxn ang="0">
                    <a:pos x="968" y="1099"/>
                  </a:cxn>
                  <a:cxn ang="0">
                    <a:pos x="960" y="925"/>
                  </a:cxn>
                  <a:cxn ang="0">
                    <a:pos x="1128" y="841"/>
                  </a:cxn>
                  <a:cxn ang="0">
                    <a:pos x="1092" y="697"/>
                  </a:cxn>
                  <a:cxn ang="0">
                    <a:pos x="1248" y="565"/>
                  </a:cxn>
                  <a:cxn ang="0">
                    <a:pos x="1368" y="613"/>
                  </a:cxn>
                  <a:cxn ang="0">
                    <a:pos x="1608" y="397"/>
                  </a:cxn>
                  <a:cxn ang="0">
                    <a:pos x="1436" y="64"/>
                  </a:cxn>
                  <a:cxn ang="0">
                    <a:pos x="897" y="0"/>
                  </a:cxn>
                  <a:cxn ang="0">
                    <a:pos x="695" y="293"/>
                  </a:cxn>
                  <a:cxn ang="0">
                    <a:pos x="485" y="384"/>
                  </a:cxn>
                  <a:cxn ang="0">
                    <a:pos x="311" y="595"/>
                  </a:cxn>
                  <a:cxn ang="0">
                    <a:pos x="55" y="613"/>
                  </a:cxn>
                </a:cxnLst>
                <a:rect l="0" t="0" r="r" b="b"/>
                <a:pathLst>
                  <a:path w="1608" h="1299">
                    <a:moveTo>
                      <a:pt x="55" y="613"/>
                    </a:moveTo>
                    <a:lnTo>
                      <a:pt x="0" y="901"/>
                    </a:lnTo>
                    <a:lnTo>
                      <a:pt x="264" y="915"/>
                    </a:lnTo>
                    <a:lnTo>
                      <a:pt x="273" y="1299"/>
                    </a:lnTo>
                    <a:lnTo>
                      <a:pt x="618" y="1135"/>
                    </a:lnTo>
                    <a:lnTo>
                      <a:pt x="804" y="1108"/>
                    </a:lnTo>
                    <a:lnTo>
                      <a:pt x="968" y="1099"/>
                    </a:lnTo>
                    <a:lnTo>
                      <a:pt x="960" y="925"/>
                    </a:lnTo>
                    <a:lnTo>
                      <a:pt x="1128" y="841"/>
                    </a:lnTo>
                    <a:lnTo>
                      <a:pt x="1092" y="697"/>
                    </a:lnTo>
                    <a:lnTo>
                      <a:pt x="1248" y="565"/>
                    </a:lnTo>
                    <a:lnTo>
                      <a:pt x="1368" y="613"/>
                    </a:lnTo>
                    <a:lnTo>
                      <a:pt x="1608" y="397"/>
                    </a:lnTo>
                    <a:lnTo>
                      <a:pt x="1436" y="64"/>
                    </a:lnTo>
                    <a:lnTo>
                      <a:pt x="897" y="0"/>
                    </a:lnTo>
                    <a:lnTo>
                      <a:pt x="695" y="293"/>
                    </a:lnTo>
                    <a:lnTo>
                      <a:pt x="485" y="384"/>
                    </a:lnTo>
                    <a:lnTo>
                      <a:pt x="311" y="595"/>
                    </a:lnTo>
                    <a:lnTo>
                      <a:pt x="55" y="613"/>
                    </a:lnTo>
                    <a:close/>
                  </a:path>
                </a:pathLst>
              </a:custGeom>
              <a:solidFill>
                <a:srgbClr val="92D04F"/>
              </a:solidFill>
              <a:ln w="3175"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800" kern="0">
                  <a:solidFill>
                    <a:sysClr val="windowText" lastClr="000000"/>
                  </a:solidFill>
                  <a:latin typeface="Cambria" panose="02040503050406030204" pitchFamily="18" charset="0"/>
                </a:endParaRPr>
              </a:p>
            </p:txBody>
          </p:sp>
          <p:sp>
            <p:nvSpPr>
              <p:cNvPr id="105" name="Freeform 104"/>
              <p:cNvSpPr>
                <a:spLocks/>
              </p:cNvSpPr>
              <p:nvPr/>
            </p:nvSpPr>
            <p:spPr bwMode="auto">
              <a:xfrm>
                <a:off x="5580064" y="4111628"/>
                <a:ext cx="503238" cy="365125"/>
              </a:xfrm>
              <a:custGeom>
                <a:avLst/>
                <a:gdLst/>
                <a:ahLst/>
                <a:cxnLst>
                  <a:cxn ang="0">
                    <a:pos x="139" y="1152"/>
                  </a:cxn>
                  <a:cxn ang="0">
                    <a:pos x="0" y="960"/>
                  </a:cxn>
                  <a:cxn ang="0">
                    <a:pos x="96" y="684"/>
                  </a:cxn>
                  <a:cxn ang="0">
                    <a:pos x="228" y="540"/>
                  </a:cxn>
                  <a:cxn ang="0">
                    <a:pos x="144" y="372"/>
                  </a:cxn>
                  <a:cxn ang="0">
                    <a:pos x="156" y="180"/>
                  </a:cxn>
                  <a:cxn ang="0">
                    <a:pos x="336" y="36"/>
                  </a:cxn>
                  <a:cxn ang="0">
                    <a:pos x="552" y="60"/>
                  </a:cxn>
                  <a:cxn ang="0">
                    <a:pos x="720" y="0"/>
                  </a:cxn>
                  <a:cxn ang="0">
                    <a:pos x="1032" y="240"/>
                  </a:cxn>
                  <a:cxn ang="0">
                    <a:pos x="1392" y="180"/>
                  </a:cxn>
                  <a:cxn ang="0">
                    <a:pos x="1584" y="420"/>
                  </a:cxn>
                  <a:cxn ang="0">
                    <a:pos x="1520" y="603"/>
                  </a:cxn>
                  <a:cxn ang="0">
                    <a:pos x="981" y="539"/>
                  </a:cxn>
                  <a:cxn ang="0">
                    <a:pos x="779" y="832"/>
                  </a:cxn>
                  <a:cxn ang="0">
                    <a:pos x="569" y="923"/>
                  </a:cxn>
                  <a:cxn ang="0">
                    <a:pos x="395" y="1134"/>
                  </a:cxn>
                  <a:cxn ang="0">
                    <a:pos x="139" y="1152"/>
                  </a:cxn>
                </a:cxnLst>
                <a:rect l="0" t="0" r="r" b="b"/>
                <a:pathLst>
                  <a:path w="1584" h="1152">
                    <a:moveTo>
                      <a:pt x="139" y="1152"/>
                    </a:moveTo>
                    <a:lnTo>
                      <a:pt x="0" y="960"/>
                    </a:lnTo>
                    <a:lnTo>
                      <a:pt x="96" y="684"/>
                    </a:lnTo>
                    <a:lnTo>
                      <a:pt x="228" y="540"/>
                    </a:lnTo>
                    <a:lnTo>
                      <a:pt x="144" y="372"/>
                    </a:lnTo>
                    <a:lnTo>
                      <a:pt x="156" y="180"/>
                    </a:lnTo>
                    <a:lnTo>
                      <a:pt x="336" y="36"/>
                    </a:lnTo>
                    <a:lnTo>
                      <a:pt x="552" y="60"/>
                    </a:lnTo>
                    <a:lnTo>
                      <a:pt x="720" y="0"/>
                    </a:lnTo>
                    <a:lnTo>
                      <a:pt x="1032" y="240"/>
                    </a:lnTo>
                    <a:lnTo>
                      <a:pt x="1392" y="180"/>
                    </a:lnTo>
                    <a:lnTo>
                      <a:pt x="1584" y="420"/>
                    </a:lnTo>
                    <a:lnTo>
                      <a:pt x="1520" y="603"/>
                    </a:lnTo>
                    <a:lnTo>
                      <a:pt x="981" y="539"/>
                    </a:lnTo>
                    <a:lnTo>
                      <a:pt x="779" y="832"/>
                    </a:lnTo>
                    <a:lnTo>
                      <a:pt x="569" y="923"/>
                    </a:lnTo>
                    <a:lnTo>
                      <a:pt x="395" y="1134"/>
                    </a:lnTo>
                    <a:lnTo>
                      <a:pt x="139" y="1152"/>
                    </a:lnTo>
                    <a:close/>
                  </a:path>
                </a:pathLst>
              </a:custGeom>
              <a:solidFill>
                <a:schemeClr val="bg1"/>
              </a:solidFill>
              <a:ln w="3175"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800" kern="0">
                  <a:solidFill>
                    <a:sysClr val="windowText" lastClr="000000"/>
                  </a:solidFill>
                  <a:latin typeface="Cambria" panose="02040503050406030204" pitchFamily="18" charset="0"/>
                </a:endParaRPr>
              </a:p>
            </p:txBody>
          </p:sp>
          <p:sp>
            <p:nvSpPr>
              <p:cNvPr id="106" name="Freeform 105"/>
              <p:cNvSpPr>
                <a:spLocks/>
              </p:cNvSpPr>
              <p:nvPr/>
            </p:nvSpPr>
            <p:spPr bwMode="auto">
              <a:xfrm>
                <a:off x="3030538" y="4572004"/>
                <a:ext cx="1193800" cy="1924051"/>
              </a:xfrm>
              <a:custGeom>
                <a:avLst/>
                <a:gdLst/>
                <a:ahLst/>
                <a:cxnLst>
                  <a:cxn ang="0">
                    <a:pos x="1242" y="1794"/>
                  </a:cxn>
                  <a:cxn ang="0">
                    <a:pos x="1008" y="2460"/>
                  </a:cxn>
                  <a:cxn ang="0">
                    <a:pos x="984" y="3072"/>
                  </a:cxn>
                  <a:cxn ang="0">
                    <a:pos x="804" y="3576"/>
                  </a:cxn>
                  <a:cxn ang="0">
                    <a:pos x="732" y="3912"/>
                  </a:cxn>
                  <a:cxn ang="0">
                    <a:pos x="576" y="4224"/>
                  </a:cxn>
                  <a:cxn ang="0">
                    <a:pos x="0" y="5160"/>
                  </a:cxn>
                  <a:cxn ang="0">
                    <a:pos x="48" y="5928"/>
                  </a:cxn>
                  <a:cxn ang="0">
                    <a:pos x="1404" y="5868"/>
                  </a:cxn>
                  <a:cxn ang="0">
                    <a:pos x="1944" y="6060"/>
                  </a:cxn>
                  <a:cxn ang="0">
                    <a:pos x="2100" y="5892"/>
                  </a:cxn>
                  <a:cxn ang="0">
                    <a:pos x="2416" y="5834"/>
                  </a:cxn>
                  <a:cxn ang="0">
                    <a:pos x="2472" y="5230"/>
                  </a:cxn>
                  <a:cxn ang="0">
                    <a:pos x="3017" y="2417"/>
                  </a:cxn>
                  <a:cxn ang="0">
                    <a:pos x="3285" y="2222"/>
                  </a:cxn>
                  <a:cxn ang="0">
                    <a:pos x="3441" y="1788"/>
                  </a:cxn>
                  <a:cxn ang="0">
                    <a:pos x="3539" y="1694"/>
                  </a:cxn>
                  <a:cxn ang="0">
                    <a:pos x="3648" y="1307"/>
                  </a:cxn>
                  <a:cxn ang="0">
                    <a:pos x="3492" y="791"/>
                  </a:cxn>
                  <a:cxn ang="0">
                    <a:pos x="3677" y="423"/>
                  </a:cxn>
                  <a:cxn ang="0">
                    <a:pos x="3756" y="230"/>
                  </a:cxn>
                  <a:cxn ang="0">
                    <a:pos x="3615" y="0"/>
                  </a:cxn>
                  <a:cxn ang="0">
                    <a:pos x="3446" y="12"/>
                  </a:cxn>
                  <a:cxn ang="0">
                    <a:pos x="3368" y="144"/>
                  </a:cxn>
                  <a:cxn ang="0">
                    <a:pos x="3062" y="156"/>
                  </a:cxn>
                  <a:cxn ang="0">
                    <a:pos x="2792" y="179"/>
                  </a:cxn>
                  <a:cxn ang="0">
                    <a:pos x="2862" y="228"/>
                  </a:cxn>
                  <a:cxn ang="0">
                    <a:pos x="2898" y="426"/>
                  </a:cxn>
                  <a:cxn ang="0">
                    <a:pos x="2664" y="516"/>
                  </a:cxn>
                  <a:cxn ang="0">
                    <a:pos x="2610" y="750"/>
                  </a:cxn>
                  <a:cxn ang="0">
                    <a:pos x="2430" y="840"/>
                  </a:cxn>
                  <a:cxn ang="0">
                    <a:pos x="2250" y="1002"/>
                  </a:cxn>
                  <a:cxn ang="0">
                    <a:pos x="2286" y="1182"/>
                  </a:cxn>
                  <a:cxn ang="0">
                    <a:pos x="2070" y="1362"/>
                  </a:cxn>
                  <a:cxn ang="0">
                    <a:pos x="1692" y="1488"/>
                  </a:cxn>
                  <a:cxn ang="0">
                    <a:pos x="1242" y="1794"/>
                  </a:cxn>
                </a:cxnLst>
                <a:rect l="0" t="0" r="r" b="b"/>
                <a:pathLst>
                  <a:path w="3756" h="6060">
                    <a:moveTo>
                      <a:pt x="1242" y="1794"/>
                    </a:moveTo>
                    <a:lnTo>
                      <a:pt x="1008" y="2460"/>
                    </a:lnTo>
                    <a:lnTo>
                      <a:pt x="984" y="3072"/>
                    </a:lnTo>
                    <a:lnTo>
                      <a:pt x="804" y="3576"/>
                    </a:lnTo>
                    <a:lnTo>
                      <a:pt x="732" y="3912"/>
                    </a:lnTo>
                    <a:lnTo>
                      <a:pt x="576" y="4224"/>
                    </a:lnTo>
                    <a:lnTo>
                      <a:pt x="0" y="5160"/>
                    </a:lnTo>
                    <a:lnTo>
                      <a:pt x="48" y="5928"/>
                    </a:lnTo>
                    <a:lnTo>
                      <a:pt x="1404" y="5868"/>
                    </a:lnTo>
                    <a:lnTo>
                      <a:pt x="1944" y="6060"/>
                    </a:lnTo>
                    <a:lnTo>
                      <a:pt x="2100" y="5892"/>
                    </a:lnTo>
                    <a:lnTo>
                      <a:pt x="2416" y="5834"/>
                    </a:lnTo>
                    <a:lnTo>
                      <a:pt x="2472" y="5230"/>
                    </a:lnTo>
                    <a:lnTo>
                      <a:pt x="3017" y="2417"/>
                    </a:lnTo>
                    <a:lnTo>
                      <a:pt x="3285" y="2222"/>
                    </a:lnTo>
                    <a:lnTo>
                      <a:pt x="3441" y="1788"/>
                    </a:lnTo>
                    <a:lnTo>
                      <a:pt x="3539" y="1694"/>
                    </a:lnTo>
                    <a:lnTo>
                      <a:pt x="3648" y="1307"/>
                    </a:lnTo>
                    <a:lnTo>
                      <a:pt x="3492" y="791"/>
                    </a:lnTo>
                    <a:lnTo>
                      <a:pt x="3677" y="423"/>
                    </a:lnTo>
                    <a:lnTo>
                      <a:pt x="3756" y="230"/>
                    </a:lnTo>
                    <a:lnTo>
                      <a:pt x="3615" y="0"/>
                    </a:lnTo>
                    <a:lnTo>
                      <a:pt x="3446" y="12"/>
                    </a:lnTo>
                    <a:lnTo>
                      <a:pt x="3368" y="144"/>
                    </a:lnTo>
                    <a:lnTo>
                      <a:pt x="3062" y="156"/>
                    </a:lnTo>
                    <a:lnTo>
                      <a:pt x="2792" y="179"/>
                    </a:lnTo>
                    <a:lnTo>
                      <a:pt x="2862" y="228"/>
                    </a:lnTo>
                    <a:lnTo>
                      <a:pt x="2898" y="426"/>
                    </a:lnTo>
                    <a:lnTo>
                      <a:pt x="2664" y="516"/>
                    </a:lnTo>
                    <a:lnTo>
                      <a:pt x="2610" y="750"/>
                    </a:lnTo>
                    <a:lnTo>
                      <a:pt x="2430" y="840"/>
                    </a:lnTo>
                    <a:lnTo>
                      <a:pt x="2250" y="1002"/>
                    </a:lnTo>
                    <a:lnTo>
                      <a:pt x="2286" y="1182"/>
                    </a:lnTo>
                    <a:lnTo>
                      <a:pt x="2070" y="1362"/>
                    </a:lnTo>
                    <a:lnTo>
                      <a:pt x="1692" y="1488"/>
                    </a:lnTo>
                    <a:lnTo>
                      <a:pt x="1242" y="1794"/>
                    </a:lnTo>
                    <a:close/>
                  </a:path>
                </a:pathLst>
              </a:custGeom>
              <a:solidFill>
                <a:schemeClr val="bg1"/>
              </a:solidFill>
              <a:ln w="12700"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800" kern="0">
                  <a:solidFill>
                    <a:sysClr val="windowText" lastClr="000000"/>
                  </a:solidFill>
                  <a:latin typeface="Cambria" panose="02040503050406030204" pitchFamily="18" charset="0"/>
                </a:endParaRPr>
              </a:p>
            </p:txBody>
          </p:sp>
          <p:sp>
            <p:nvSpPr>
              <p:cNvPr id="107" name="Freeform 106"/>
              <p:cNvSpPr>
                <a:spLocks/>
              </p:cNvSpPr>
              <p:nvPr/>
            </p:nvSpPr>
            <p:spPr bwMode="auto">
              <a:xfrm>
                <a:off x="2251075" y="4416428"/>
                <a:ext cx="1700213" cy="1069976"/>
              </a:xfrm>
              <a:custGeom>
                <a:avLst/>
                <a:gdLst/>
                <a:ahLst/>
                <a:cxnLst>
                  <a:cxn ang="0">
                    <a:pos x="3702" y="2286"/>
                  </a:cxn>
                  <a:cxn ang="0">
                    <a:pos x="3528" y="2148"/>
                  </a:cxn>
                  <a:cxn ang="0">
                    <a:pos x="3276" y="2184"/>
                  </a:cxn>
                  <a:cxn ang="0">
                    <a:pos x="3072" y="2460"/>
                  </a:cxn>
                  <a:cxn ang="0">
                    <a:pos x="2640" y="2340"/>
                  </a:cxn>
                  <a:cxn ang="0">
                    <a:pos x="2460" y="2400"/>
                  </a:cxn>
                  <a:cxn ang="0">
                    <a:pos x="1692" y="2352"/>
                  </a:cxn>
                  <a:cxn ang="0">
                    <a:pos x="1512" y="2868"/>
                  </a:cxn>
                  <a:cxn ang="0">
                    <a:pos x="1296" y="3012"/>
                  </a:cxn>
                  <a:cxn ang="0">
                    <a:pos x="1296" y="3372"/>
                  </a:cxn>
                  <a:cxn ang="0">
                    <a:pos x="216" y="3084"/>
                  </a:cxn>
                  <a:cxn ang="0">
                    <a:pos x="180" y="2256"/>
                  </a:cxn>
                  <a:cxn ang="0">
                    <a:pos x="300" y="1956"/>
                  </a:cxn>
                  <a:cxn ang="0">
                    <a:pos x="0" y="576"/>
                  </a:cxn>
                  <a:cxn ang="0">
                    <a:pos x="372" y="264"/>
                  </a:cxn>
                  <a:cxn ang="0">
                    <a:pos x="360" y="156"/>
                  </a:cxn>
                  <a:cxn ang="0">
                    <a:pos x="518" y="0"/>
                  </a:cxn>
                  <a:cxn ang="0">
                    <a:pos x="611" y="143"/>
                  </a:cxn>
                  <a:cxn ang="0">
                    <a:pos x="1137" y="155"/>
                  </a:cxn>
                  <a:cxn ang="0">
                    <a:pos x="1322" y="60"/>
                  </a:cxn>
                  <a:cxn ang="0">
                    <a:pos x="1464" y="86"/>
                  </a:cxn>
                  <a:cxn ang="0">
                    <a:pos x="1634" y="1214"/>
                  </a:cxn>
                  <a:cxn ang="0">
                    <a:pos x="1860" y="1286"/>
                  </a:cxn>
                  <a:cxn ang="0">
                    <a:pos x="2325" y="1131"/>
                  </a:cxn>
                  <a:cxn ang="0">
                    <a:pos x="2351" y="924"/>
                  </a:cxn>
                  <a:cxn ang="0">
                    <a:pos x="2505" y="840"/>
                  </a:cxn>
                  <a:cxn ang="0">
                    <a:pos x="2762" y="852"/>
                  </a:cxn>
                  <a:cxn ang="0">
                    <a:pos x="2879" y="806"/>
                  </a:cxn>
                  <a:cxn ang="0">
                    <a:pos x="3011" y="782"/>
                  </a:cxn>
                  <a:cxn ang="0">
                    <a:pos x="3215" y="731"/>
                  </a:cxn>
                  <a:cxn ang="0">
                    <a:pos x="3228" y="575"/>
                  </a:cxn>
                  <a:cxn ang="0">
                    <a:pos x="3840" y="528"/>
                  </a:cxn>
                  <a:cxn ang="0">
                    <a:pos x="3975" y="407"/>
                  </a:cxn>
                  <a:cxn ang="0">
                    <a:pos x="4226" y="371"/>
                  </a:cxn>
                  <a:cxn ang="0">
                    <a:pos x="4451" y="264"/>
                  </a:cxn>
                  <a:cxn ang="0">
                    <a:pos x="4631" y="501"/>
                  </a:cxn>
                  <a:cxn ang="0">
                    <a:pos x="4668" y="650"/>
                  </a:cxn>
                  <a:cxn ang="0">
                    <a:pos x="4740" y="758"/>
                  </a:cxn>
                  <a:cxn ang="0">
                    <a:pos x="5006" y="744"/>
                  </a:cxn>
                  <a:cxn ang="0">
                    <a:pos x="5088" y="554"/>
                  </a:cxn>
                  <a:cxn ang="0">
                    <a:pos x="5322" y="720"/>
                  </a:cxn>
                  <a:cxn ang="0">
                    <a:pos x="5358" y="918"/>
                  </a:cxn>
                  <a:cxn ang="0">
                    <a:pos x="5124" y="1008"/>
                  </a:cxn>
                  <a:cxn ang="0">
                    <a:pos x="5070" y="1242"/>
                  </a:cxn>
                  <a:cxn ang="0">
                    <a:pos x="4890" y="1332"/>
                  </a:cxn>
                  <a:cxn ang="0">
                    <a:pos x="4710" y="1494"/>
                  </a:cxn>
                  <a:cxn ang="0">
                    <a:pos x="4746" y="1674"/>
                  </a:cxn>
                  <a:cxn ang="0">
                    <a:pos x="4530" y="1854"/>
                  </a:cxn>
                  <a:cxn ang="0">
                    <a:pos x="4152" y="1980"/>
                  </a:cxn>
                  <a:cxn ang="0">
                    <a:pos x="3702" y="2286"/>
                  </a:cxn>
                </a:cxnLst>
                <a:rect l="0" t="0" r="r" b="b"/>
                <a:pathLst>
                  <a:path w="5358" h="3372">
                    <a:moveTo>
                      <a:pt x="3702" y="2286"/>
                    </a:moveTo>
                    <a:lnTo>
                      <a:pt x="3528" y="2148"/>
                    </a:lnTo>
                    <a:lnTo>
                      <a:pt x="3276" y="2184"/>
                    </a:lnTo>
                    <a:lnTo>
                      <a:pt x="3072" y="2460"/>
                    </a:lnTo>
                    <a:lnTo>
                      <a:pt x="2640" y="2340"/>
                    </a:lnTo>
                    <a:lnTo>
                      <a:pt x="2460" y="2400"/>
                    </a:lnTo>
                    <a:lnTo>
                      <a:pt x="1692" y="2352"/>
                    </a:lnTo>
                    <a:lnTo>
                      <a:pt x="1512" y="2868"/>
                    </a:lnTo>
                    <a:lnTo>
                      <a:pt x="1296" y="3012"/>
                    </a:lnTo>
                    <a:lnTo>
                      <a:pt x="1296" y="3372"/>
                    </a:lnTo>
                    <a:lnTo>
                      <a:pt x="216" y="3084"/>
                    </a:lnTo>
                    <a:lnTo>
                      <a:pt x="180" y="2256"/>
                    </a:lnTo>
                    <a:lnTo>
                      <a:pt x="300" y="1956"/>
                    </a:lnTo>
                    <a:lnTo>
                      <a:pt x="0" y="576"/>
                    </a:lnTo>
                    <a:lnTo>
                      <a:pt x="372" y="264"/>
                    </a:lnTo>
                    <a:lnTo>
                      <a:pt x="360" y="156"/>
                    </a:lnTo>
                    <a:lnTo>
                      <a:pt x="518" y="0"/>
                    </a:lnTo>
                    <a:lnTo>
                      <a:pt x="611" y="143"/>
                    </a:lnTo>
                    <a:lnTo>
                      <a:pt x="1137" y="155"/>
                    </a:lnTo>
                    <a:lnTo>
                      <a:pt x="1322" y="60"/>
                    </a:lnTo>
                    <a:lnTo>
                      <a:pt x="1464" y="86"/>
                    </a:lnTo>
                    <a:lnTo>
                      <a:pt x="1634" y="1214"/>
                    </a:lnTo>
                    <a:lnTo>
                      <a:pt x="1860" y="1286"/>
                    </a:lnTo>
                    <a:lnTo>
                      <a:pt x="2325" y="1131"/>
                    </a:lnTo>
                    <a:lnTo>
                      <a:pt x="2351" y="924"/>
                    </a:lnTo>
                    <a:lnTo>
                      <a:pt x="2505" y="840"/>
                    </a:lnTo>
                    <a:lnTo>
                      <a:pt x="2762" y="852"/>
                    </a:lnTo>
                    <a:lnTo>
                      <a:pt x="2879" y="806"/>
                    </a:lnTo>
                    <a:lnTo>
                      <a:pt x="3011" y="782"/>
                    </a:lnTo>
                    <a:lnTo>
                      <a:pt x="3215" y="731"/>
                    </a:lnTo>
                    <a:lnTo>
                      <a:pt x="3228" y="575"/>
                    </a:lnTo>
                    <a:lnTo>
                      <a:pt x="3840" y="528"/>
                    </a:lnTo>
                    <a:lnTo>
                      <a:pt x="3975" y="407"/>
                    </a:lnTo>
                    <a:lnTo>
                      <a:pt x="4226" y="371"/>
                    </a:lnTo>
                    <a:lnTo>
                      <a:pt x="4451" y="264"/>
                    </a:lnTo>
                    <a:lnTo>
                      <a:pt x="4631" y="501"/>
                    </a:lnTo>
                    <a:lnTo>
                      <a:pt x="4668" y="650"/>
                    </a:lnTo>
                    <a:lnTo>
                      <a:pt x="4740" y="758"/>
                    </a:lnTo>
                    <a:lnTo>
                      <a:pt x="5006" y="744"/>
                    </a:lnTo>
                    <a:lnTo>
                      <a:pt x="5088" y="554"/>
                    </a:lnTo>
                    <a:lnTo>
                      <a:pt x="5322" y="720"/>
                    </a:lnTo>
                    <a:lnTo>
                      <a:pt x="5358" y="918"/>
                    </a:lnTo>
                    <a:lnTo>
                      <a:pt x="5124" y="1008"/>
                    </a:lnTo>
                    <a:lnTo>
                      <a:pt x="5070" y="1242"/>
                    </a:lnTo>
                    <a:lnTo>
                      <a:pt x="4890" y="1332"/>
                    </a:lnTo>
                    <a:lnTo>
                      <a:pt x="4710" y="1494"/>
                    </a:lnTo>
                    <a:lnTo>
                      <a:pt x="4746" y="1674"/>
                    </a:lnTo>
                    <a:lnTo>
                      <a:pt x="4530" y="1854"/>
                    </a:lnTo>
                    <a:lnTo>
                      <a:pt x="4152" y="1980"/>
                    </a:lnTo>
                    <a:lnTo>
                      <a:pt x="3702" y="2286"/>
                    </a:lnTo>
                    <a:close/>
                  </a:path>
                </a:pathLst>
              </a:custGeom>
              <a:solidFill>
                <a:schemeClr val="bg1"/>
              </a:solidFill>
              <a:ln w="12700"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800" kern="0">
                  <a:solidFill>
                    <a:sysClr val="windowText" lastClr="000000"/>
                  </a:solidFill>
                  <a:latin typeface="Cambria" panose="02040503050406030204" pitchFamily="18" charset="0"/>
                </a:endParaRPr>
              </a:p>
            </p:txBody>
          </p:sp>
          <p:sp>
            <p:nvSpPr>
              <p:cNvPr id="108" name="Freeform 107"/>
              <p:cNvSpPr>
                <a:spLocks/>
              </p:cNvSpPr>
              <p:nvPr/>
            </p:nvSpPr>
            <p:spPr bwMode="auto">
              <a:xfrm>
                <a:off x="2295525" y="5099054"/>
                <a:ext cx="1130300" cy="1374776"/>
              </a:xfrm>
              <a:custGeom>
                <a:avLst/>
                <a:gdLst/>
                <a:ahLst/>
                <a:cxnLst>
                  <a:cxn ang="0">
                    <a:pos x="1152" y="1223"/>
                  </a:cxn>
                  <a:cxn ang="0">
                    <a:pos x="1395" y="1764"/>
                  </a:cxn>
                  <a:cxn ang="0">
                    <a:pos x="1275" y="1848"/>
                  </a:cxn>
                  <a:cxn ang="0">
                    <a:pos x="1287" y="2064"/>
                  </a:cxn>
                  <a:cxn ang="0">
                    <a:pos x="0" y="3474"/>
                  </a:cxn>
                  <a:cxn ang="0">
                    <a:pos x="2031" y="4332"/>
                  </a:cxn>
                  <a:cxn ang="0">
                    <a:pos x="2367" y="4272"/>
                  </a:cxn>
                  <a:cxn ang="0">
                    <a:pos x="2319" y="3506"/>
                  </a:cxn>
                  <a:cxn ang="0">
                    <a:pos x="2891" y="2576"/>
                  </a:cxn>
                  <a:cxn ang="0">
                    <a:pos x="3050" y="2256"/>
                  </a:cxn>
                  <a:cxn ang="0">
                    <a:pos x="3123" y="1922"/>
                  </a:cxn>
                  <a:cxn ang="0">
                    <a:pos x="3303" y="1418"/>
                  </a:cxn>
                  <a:cxn ang="0">
                    <a:pos x="3327" y="803"/>
                  </a:cxn>
                  <a:cxn ang="0">
                    <a:pos x="3563" y="136"/>
                  </a:cxn>
                  <a:cxn ang="0">
                    <a:pos x="3384" y="0"/>
                  </a:cxn>
                  <a:cxn ang="0">
                    <a:pos x="3137" y="36"/>
                  </a:cxn>
                  <a:cxn ang="0">
                    <a:pos x="2931" y="312"/>
                  </a:cxn>
                  <a:cxn ang="0">
                    <a:pos x="2499" y="191"/>
                  </a:cxn>
                  <a:cxn ang="0">
                    <a:pos x="2319" y="252"/>
                  </a:cxn>
                  <a:cxn ang="0">
                    <a:pos x="1550" y="203"/>
                  </a:cxn>
                  <a:cxn ang="0">
                    <a:pos x="1371" y="720"/>
                  </a:cxn>
                  <a:cxn ang="0">
                    <a:pos x="1155" y="867"/>
                  </a:cxn>
                  <a:cxn ang="0">
                    <a:pos x="1152" y="1223"/>
                  </a:cxn>
                </a:cxnLst>
                <a:rect l="0" t="0" r="r" b="b"/>
                <a:pathLst>
                  <a:path w="3563" h="4332">
                    <a:moveTo>
                      <a:pt x="1152" y="1223"/>
                    </a:moveTo>
                    <a:lnTo>
                      <a:pt x="1395" y="1764"/>
                    </a:lnTo>
                    <a:lnTo>
                      <a:pt x="1275" y="1848"/>
                    </a:lnTo>
                    <a:lnTo>
                      <a:pt x="1287" y="2064"/>
                    </a:lnTo>
                    <a:lnTo>
                      <a:pt x="0" y="3474"/>
                    </a:lnTo>
                    <a:lnTo>
                      <a:pt x="2031" y="4332"/>
                    </a:lnTo>
                    <a:lnTo>
                      <a:pt x="2367" y="4272"/>
                    </a:lnTo>
                    <a:lnTo>
                      <a:pt x="2319" y="3506"/>
                    </a:lnTo>
                    <a:lnTo>
                      <a:pt x="2891" y="2576"/>
                    </a:lnTo>
                    <a:lnTo>
                      <a:pt x="3050" y="2256"/>
                    </a:lnTo>
                    <a:lnTo>
                      <a:pt x="3123" y="1922"/>
                    </a:lnTo>
                    <a:lnTo>
                      <a:pt x="3303" y="1418"/>
                    </a:lnTo>
                    <a:lnTo>
                      <a:pt x="3327" y="803"/>
                    </a:lnTo>
                    <a:lnTo>
                      <a:pt x="3563" y="136"/>
                    </a:lnTo>
                    <a:lnTo>
                      <a:pt x="3384" y="0"/>
                    </a:lnTo>
                    <a:lnTo>
                      <a:pt x="3137" y="36"/>
                    </a:lnTo>
                    <a:lnTo>
                      <a:pt x="2931" y="312"/>
                    </a:lnTo>
                    <a:lnTo>
                      <a:pt x="2499" y="191"/>
                    </a:lnTo>
                    <a:lnTo>
                      <a:pt x="2319" y="252"/>
                    </a:lnTo>
                    <a:lnTo>
                      <a:pt x="1550" y="203"/>
                    </a:lnTo>
                    <a:lnTo>
                      <a:pt x="1371" y="720"/>
                    </a:lnTo>
                    <a:lnTo>
                      <a:pt x="1155" y="867"/>
                    </a:lnTo>
                    <a:lnTo>
                      <a:pt x="1152" y="1223"/>
                    </a:lnTo>
                    <a:close/>
                  </a:path>
                </a:pathLst>
              </a:custGeom>
              <a:solidFill>
                <a:schemeClr val="bg1"/>
              </a:solidFill>
              <a:ln w="12700"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800" kern="0">
                  <a:solidFill>
                    <a:sysClr val="windowText" lastClr="000000"/>
                  </a:solidFill>
                  <a:latin typeface="Cambria" panose="02040503050406030204" pitchFamily="18" charset="0"/>
                </a:endParaRPr>
              </a:p>
            </p:txBody>
          </p:sp>
          <p:sp>
            <p:nvSpPr>
              <p:cNvPr id="109" name="Freeform 108"/>
              <p:cNvSpPr>
                <a:spLocks/>
              </p:cNvSpPr>
              <p:nvPr/>
            </p:nvSpPr>
            <p:spPr bwMode="auto">
              <a:xfrm>
                <a:off x="3141663" y="3289303"/>
                <a:ext cx="979488" cy="711200"/>
              </a:xfrm>
              <a:custGeom>
                <a:avLst/>
                <a:gdLst/>
                <a:ahLst/>
                <a:cxnLst>
                  <a:cxn ang="0">
                    <a:pos x="1681" y="0"/>
                  </a:cxn>
                  <a:cxn ang="0">
                    <a:pos x="1513" y="48"/>
                  </a:cxn>
                  <a:cxn ang="0">
                    <a:pos x="1297" y="36"/>
                  </a:cxn>
                  <a:cxn ang="0">
                    <a:pos x="1117" y="168"/>
                  </a:cxn>
                  <a:cxn ang="0">
                    <a:pos x="733" y="144"/>
                  </a:cxn>
                  <a:cxn ang="0">
                    <a:pos x="781" y="408"/>
                  </a:cxn>
                  <a:cxn ang="0">
                    <a:pos x="685" y="552"/>
                  </a:cxn>
                  <a:cxn ang="0">
                    <a:pos x="637" y="804"/>
                  </a:cxn>
                  <a:cxn ang="0">
                    <a:pos x="228" y="983"/>
                  </a:cxn>
                  <a:cxn ang="0">
                    <a:pos x="264" y="1154"/>
                  </a:cxn>
                  <a:cxn ang="0">
                    <a:pos x="60" y="1260"/>
                  </a:cxn>
                  <a:cxn ang="0">
                    <a:pos x="0" y="1464"/>
                  </a:cxn>
                  <a:cxn ang="0">
                    <a:pos x="39" y="1694"/>
                  </a:cxn>
                  <a:cxn ang="0">
                    <a:pos x="324" y="1872"/>
                  </a:cxn>
                  <a:cxn ang="0">
                    <a:pos x="445" y="1895"/>
                  </a:cxn>
                  <a:cxn ang="0">
                    <a:pos x="600" y="2052"/>
                  </a:cxn>
                  <a:cxn ang="0">
                    <a:pos x="958" y="2051"/>
                  </a:cxn>
                  <a:cxn ang="0">
                    <a:pos x="1189" y="2219"/>
                  </a:cxn>
                  <a:cxn ang="0">
                    <a:pos x="1656" y="2244"/>
                  </a:cxn>
                  <a:cxn ang="0">
                    <a:pos x="1861" y="2102"/>
                  </a:cxn>
                  <a:cxn ang="0">
                    <a:pos x="2320" y="2112"/>
                  </a:cxn>
                  <a:cxn ang="0">
                    <a:pos x="2449" y="1980"/>
                  </a:cxn>
                  <a:cxn ang="0">
                    <a:pos x="2680" y="1943"/>
                  </a:cxn>
                  <a:cxn ang="0">
                    <a:pos x="3084" y="1898"/>
                  </a:cxn>
                  <a:cxn ang="0">
                    <a:pos x="3085" y="1719"/>
                  </a:cxn>
                  <a:cxn ang="0">
                    <a:pos x="3025" y="1548"/>
                  </a:cxn>
                  <a:cxn ang="0">
                    <a:pos x="2890" y="1403"/>
                  </a:cxn>
                  <a:cxn ang="0">
                    <a:pos x="2701" y="1224"/>
                  </a:cxn>
                  <a:cxn ang="0">
                    <a:pos x="2341" y="1188"/>
                  </a:cxn>
                  <a:cxn ang="0">
                    <a:pos x="2305" y="876"/>
                  </a:cxn>
                  <a:cxn ang="0">
                    <a:pos x="2161" y="972"/>
                  </a:cxn>
                  <a:cxn ang="0">
                    <a:pos x="2053" y="780"/>
                  </a:cxn>
                  <a:cxn ang="0">
                    <a:pos x="1825" y="756"/>
                  </a:cxn>
                  <a:cxn ang="0">
                    <a:pos x="1801" y="528"/>
                  </a:cxn>
                  <a:cxn ang="0">
                    <a:pos x="1645" y="420"/>
                  </a:cxn>
                  <a:cxn ang="0">
                    <a:pos x="1681" y="324"/>
                  </a:cxn>
                  <a:cxn ang="0">
                    <a:pos x="1681" y="0"/>
                  </a:cxn>
                </a:cxnLst>
                <a:rect l="0" t="0" r="r" b="b"/>
                <a:pathLst>
                  <a:path w="3085" h="2244">
                    <a:moveTo>
                      <a:pt x="1681" y="0"/>
                    </a:moveTo>
                    <a:lnTo>
                      <a:pt x="1513" y="48"/>
                    </a:lnTo>
                    <a:lnTo>
                      <a:pt x="1297" y="36"/>
                    </a:lnTo>
                    <a:lnTo>
                      <a:pt x="1117" y="168"/>
                    </a:lnTo>
                    <a:lnTo>
                      <a:pt x="733" y="144"/>
                    </a:lnTo>
                    <a:lnTo>
                      <a:pt x="781" y="408"/>
                    </a:lnTo>
                    <a:lnTo>
                      <a:pt x="685" y="552"/>
                    </a:lnTo>
                    <a:lnTo>
                      <a:pt x="637" y="804"/>
                    </a:lnTo>
                    <a:lnTo>
                      <a:pt x="228" y="983"/>
                    </a:lnTo>
                    <a:lnTo>
                      <a:pt x="264" y="1154"/>
                    </a:lnTo>
                    <a:lnTo>
                      <a:pt x="60" y="1260"/>
                    </a:lnTo>
                    <a:lnTo>
                      <a:pt x="0" y="1464"/>
                    </a:lnTo>
                    <a:lnTo>
                      <a:pt x="39" y="1694"/>
                    </a:lnTo>
                    <a:lnTo>
                      <a:pt x="324" y="1872"/>
                    </a:lnTo>
                    <a:lnTo>
                      <a:pt x="445" y="1895"/>
                    </a:lnTo>
                    <a:lnTo>
                      <a:pt x="600" y="2052"/>
                    </a:lnTo>
                    <a:lnTo>
                      <a:pt x="958" y="2051"/>
                    </a:lnTo>
                    <a:lnTo>
                      <a:pt x="1189" y="2219"/>
                    </a:lnTo>
                    <a:lnTo>
                      <a:pt x="1656" y="2244"/>
                    </a:lnTo>
                    <a:lnTo>
                      <a:pt x="1861" y="2102"/>
                    </a:lnTo>
                    <a:lnTo>
                      <a:pt x="2320" y="2112"/>
                    </a:lnTo>
                    <a:lnTo>
                      <a:pt x="2449" y="1980"/>
                    </a:lnTo>
                    <a:lnTo>
                      <a:pt x="2680" y="1943"/>
                    </a:lnTo>
                    <a:lnTo>
                      <a:pt x="3084" y="1898"/>
                    </a:lnTo>
                    <a:lnTo>
                      <a:pt x="3085" y="1719"/>
                    </a:lnTo>
                    <a:lnTo>
                      <a:pt x="3025" y="1548"/>
                    </a:lnTo>
                    <a:lnTo>
                      <a:pt x="2890" y="1403"/>
                    </a:lnTo>
                    <a:lnTo>
                      <a:pt x="2701" y="1224"/>
                    </a:lnTo>
                    <a:lnTo>
                      <a:pt x="2341" y="1188"/>
                    </a:lnTo>
                    <a:lnTo>
                      <a:pt x="2305" y="876"/>
                    </a:lnTo>
                    <a:lnTo>
                      <a:pt x="2161" y="972"/>
                    </a:lnTo>
                    <a:lnTo>
                      <a:pt x="2053" y="780"/>
                    </a:lnTo>
                    <a:lnTo>
                      <a:pt x="1825" y="756"/>
                    </a:lnTo>
                    <a:lnTo>
                      <a:pt x="1801" y="528"/>
                    </a:lnTo>
                    <a:lnTo>
                      <a:pt x="1645" y="420"/>
                    </a:lnTo>
                    <a:lnTo>
                      <a:pt x="1681" y="324"/>
                    </a:lnTo>
                    <a:lnTo>
                      <a:pt x="1681" y="0"/>
                    </a:lnTo>
                    <a:close/>
                  </a:path>
                </a:pathLst>
              </a:custGeom>
              <a:solidFill>
                <a:srgbClr val="92D04F"/>
              </a:solidFill>
              <a:ln w="3175"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800" kern="0">
                  <a:solidFill>
                    <a:sysClr val="windowText" lastClr="000000"/>
                  </a:solidFill>
                  <a:latin typeface="Cambria" panose="02040503050406030204" pitchFamily="18" charset="0"/>
                </a:endParaRPr>
              </a:p>
            </p:txBody>
          </p:sp>
          <p:sp>
            <p:nvSpPr>
              <p:cNvPr id="110" name="Freeform 109"/>
              <p:cNvSpPr>
                <a:spLocks/>
              </p:cNvSpPr>
              <p:nvPr/>
            </p:nvSpPr>
            <p:spPr bwMode="auto">
              <a:xfrm>
                <a:off x="3663950" y="2687640"/>
                <a:ext cx="776288" cy="1012826"/>
              </a:xfrm>
              <a:custGeom>
                <a:avLst/>
                <a:gdLst/>
                <a:ahLst/>
                <a:cxnLst>
                  <a:cxn ang="0">
                    <a:pos x="36" y="1896"/>
                  </a:cxn>
                  <a:cxn ang="0">
                    <a:pos x="228" y="1884"/>
                  </a:cxn>
                  <a:cxn ang="0">
                    <a:pos x="240" y="1740"/>
                  </a:cxn>
                  <a:cxn ang="0">
                    <a:pos x="408" y="1632"/>
                  </a:cxn>
                  <a:cxn ang="0">
                    <a:pos x="564" y="1692"/>
                  </a:cxn>
                  <a:cxn ang="0">
                    <a:pos x="612" y="1560"/>
                  </a:cxn>
                  <a:cxn ang="0">
                    <a:pos x="768" y="1500"/>
                  </a:cxn>
                  <a:cxn ang="0">
                    <a:pos x="936" y="1320"/>
                  </a:cxn>
                  <a:cxn ang="0">
                    <a:pos x="948" y="1032"/>
                  </a:cxn>
                  <a:cxn ang="0">
                    <a:pos x="1200" y="528"/>
                  </a:cxn>
                  <a:cxn ang="0">
                    <a:pos x="1164" y="264"/>
                  </a:cxn>
                  <a:cxn ang="0">
                    <a:pos x="1608" y="0"/>
                  </a:cxn>
                  <a:cxn ang="0">
                    <a:pos x="2025" y="62"/>
                  </a:cxn>
                  <a:cxn ang="0">
                    <a:pos x="1944" y="276"/>
                  </a:cxn>
                  <a:cxn ang="0">
                    <a:pos x="1824" y="552"/>
                  </a:cxn>
                  <a:cxn ang="0">
                    <a:pos x="1944" y="744"/>
                  </a:cxn>
                  <a:cxn ang="0">
                    <a:pos x="1980" y="1068"/>
                  </a:cxn>
                  <a:cxn ang="0">
                    <a:pos x="2016" y="1380"/>
                  </a:cxn>
                  <a:cxn ang="0">
                    <a:pos x="1824" y="1404"/>
                  </a:cxn>
                  <a:cxn ang="0">
                    <a:pos x="1680" y="1512"/>
                  </a:cxn>
                  <a:cxn ang="0">
                    <a:pos x="1644" y="1800"/>
                  </a:cxn>
                  <a:cxn ang="0">
                    <a:pos x="1560" y="2016"/>
                  </a:cxn>
                  <a:cxn ang="0">
                    <a:pos x="1848" y="2064"/>
                  </a:cxn>
                  <a:cxn ang="0">
                    <a:pos x="2088" y="1980"/>
                  </a:cxn>
                  <a:cxn ang="0">
                    <a:pos x="2328" y="2016"/>
                  </a:cxn>
                  <a:cxn ang="0">
                    <a:pos x="2448" y="2244"/>
                  </a:cxn>
                  <a:cxn ang="0">
                    <a:pos x="2220" y="2268"/>
                  </a:cxn>
                  <a:cxn ang="0">
                    <a:pos x="2232" y="2436"/>
                  </a:cxn>
                  <a:cxn ang="0">
                    <a:pos x="2040" y="2460"/>
                  </a:cxn>
                  <a:cxn ang="0">
                    <a:pos x="1800" y="2832"/>
                  </a:cxn>
                  <a:cxn ang="0">
                    <a:pos x="1920" y="3105"/>
                  </a:cxn>
                  <a:cxn ang="0">
                    <a:pos x="1847" y="3191"/>
                  </a:cxn>
                  <a:cxn ang="0">
                    <a:pos x="1694" y="3194"/>
                  </a:cxn>
                  <a:cxn ang="0">
                    <a:pos x="1536" y="3074"/>
                  </a:cxn>
                  <a:cxn ang="0">
                    <a:pos x="1329" y="3084"/>
                  </a:cxn>
                  <a:cxn ang="0">
                    <a:pos x="1130" y="3060"/>
                  </a:cxn>
                  <a:cxn ang="0">
                    <a:pos x="1056" y="3120"/>
                  </a:cxn>
                  <a:cxn ang="0">
                    <a:pos x="696" y="3084"/>
                  </a:cxn>
                  <a:cxn ang="0">
                    <a:pos x="660" y="2772"/>
                  </a:cxn>
                  <a:cxn ang="0">
                    <a:pos x="516" y="2868"/>
                  </a:cxn>
                  <a:cxn ang="0">
                    <a:pos x="408" y="2676"/>
                  </a:cxn>
                  <a:cxn ang="0">
                    <a:pos x="180" y="2652"/>
                  </a:cxn>
                  <a:cxn ang="0">
                    <a:pos x="156" y="2424"/>
                  </a:cxn>
                  <a:cxn ang="0">
                    <a:pos x="0" y="2316"/>
                  </a:cxn>
                  <a:cxn ang="0">
                    <a:pos x="36" y="2220"/>
                  </a:cxn>
                  <a:cxn ang="0">
                    <a:pos x="36" y="1896"/>
                  </a:cxn>
                </a:cxnLst>
                <a:rect l="0" t="0" r="r" b="b"/>
                <a:pathLst>
                  <a:path w="2448" h="3194">
                    <a:moveTo>
                      <a:pt x="36" y="1896"/>
                    </a:moveTo>
                    <a:lnTo>
                      <a:pt x="228" y="1884"/>
                    </a:lnTo>
                    <a:lnTo>
                      <a:pt x="240" y="1740"/>
                    </a:lnTo>
                    <a:lnTo>
                      <a:pt x="408" y="1632"/>
                    </a:lnTo>
                    <a:lnTo>
                      <a:pt x="564" y="1692"/>
                    </a:lnTo>
                    <a:lnTo>
                      <a:pt x="612" y="1560"/>
                    </a:lnTo>
                    <a:lnTo>
                      <a:pt x="768" y="1500"/>
                    </a:lnTo>
                    <a:lnTo>
                      <a:pt x="936" y="1320"/>
                    </a:lnTo>
                    <a:lnTo>
                      <a:pt x="948" y="1032"/>
                    </a:lnTo>
                    <a:lnTo>
                      <a:pt x="1200" y="528"/>
                    </a:lnTo>
                    <a:lnTo>
                      <a:pt x="1164" y="264"/>
                    </a:lnTo>
                    <a:lnTo>
                      <a:pt x="1608" y="0"/>
                    </a:lnTo>
                    <a:lnTo>
                      <a:pt x="2025" y="62"/>
                    </a:lnTo>
                    <a:lnTo>
                      <a:pt x="1944" y="276"/>
                    </a:lnTo>
                    <a:lnTo>
                      <a:pt x="1824" y="552"/>
                    </a:lnTo>
                    <a:lnTo>
                      <a:pt x="1944" y="744"/>
                    </a:lnTo>
                    <a:lnTo>
                      <a:pt x="1980" y="1068"/>
                    </a:lnTo>
                    <a:lnTo>
                      <a:pt x="2016" y="1380"/>
                    </a:lnTo>
                    <a:lnTo>
                      <a:pt x="1824" y="1404"/>
                    </a:lnTo>
                    <a:lnTo>
                      <a:pt x="1680" y="1512"/>
                    </a:lnTo>
                    <a:lnTo>
                      <a:pt x="1644" y="1800"/>
                    </a:lnTo>
                    <a:lnTo>
                      <a:pt x="1560" y="2016"/>
                    </a:lnTo>
                    <a:lnTo>
                      <a:pt x="1848" y="2064"/>
                    </a:lnTo>
                    <a:lnTo>
                      <a:pt x="2088" y="1980"/>
                    </a:lnTo>
                    <a:lnTo>
                      <a:pt x="2328" y="2016"/>
                    </a:lnTo>
                    <a:lnTo>
                      <a:pt x="2448" y="2244"/>
                    </a:lnTo>
                    <a:lnTo>
                      <a:pt x="2220" y="2268"/>
                    </a:lnTo>
                    <a:lnTo>
                      <a:pt x="2232" y="2436"/>
                    </a:lnTo>
                    <a:lnTo>
                      <a:pt x="2040" y="2460"/>
                    </a:lnTo>
                    <a:lnTo>
                      <a:pt x="1800" y="2832"/>
                    </a:lnTo>
                    <a:lnTo>
                      <a:pt x="1920" y="3105"/>
                    </a:lnTo>
                    <a:lnTo>
                      <a:pt x="1847" y="3191"/>
                    </a:lnTo>
                    <a:lnTo>
                      <a:pt x="1694" y="3194"/>
                    </a:lnTo>
                    <a:lnTo>
                      <a:pt x="1536" y="3074"/>
                    </a:lnTo>
                    <a:lnTo>
                      <a:pt x="1329" y="3084"/>
                    </a:lnTo>
                    <a:lnTo>
                      <a:pt x="1130" y="3060"/>
                    </a:lnTo>
                    <a:lnTo>
                      <a:pt x="1056" y="3120"/>
                    </a:lnTo>
                    <a:lnTo>
                      <a:pt x="696" y="3084"/>
                    </a:lnTo>
                    <a:lnTo>
                      <a:pt x="660" y="2772"/>
                    </a:lnTo>
                    <a:lnTo>
                      <a:pt x="516" y="2868"/>
                    </a:lnTo>
                    <a:lnTo>
                      <a:pt x="408" y="2676"/>
                    </a:lnTo>
                    <a:lnTo>
                      <a:pt x="180" y="2652"/>
                    </a:lnTo>
                    <a:lnTo>
                      <a:pt x="156" y="2424"/>
                    </a:lnTo>
                    <a:lnTo>
                      <a:pt x="0" y="2316"/>
                    </a:lnTo>
                    <a:lnTo>
                      <a:pt x="36" y="2220"/>
                    </a:lnTo>
                    <a:lnTo>
                      <a:pt x="36" y="1896"/>
                    </a:lnTo>
                    <a:close/>
                  </a:path>
                </a:pathLst>
              </a:custGeom>
              <a:solidFill>
                <a:schemeClr val="bg1"/>
              </a:solidFill>
              <a:ln w="3175"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800" kern="0">
                  <a:solidFill>
                    <a:sysClr val="windowText" lastClr="000000"/>
                  </a:solidFill>
                  <a:latin typeface="Cambria" panose="02040503050406030204" pitchFamily="18" charset="0"/>
                </a:endParaRPr>
              </a:p>
            </p:txBody>
          </p:sp>
          <p:sp>
            <p:nvSpPr>
              <p:cNvPr id="111" name="Freeform 110"/>
              <p:cNvSpPr>
                <a:spLocks/>
              </p:cNvSpPr>
              <p:nvPr/>
            </p:nvSpPr>
            <p:spPr bwMode="auto">
              <a:xfrm>
                <a:off x="5013325" y="3890966"/>
                <a:ext cx="673100" cy="549276"/>
              </a:xfrm>
              <a:custGeom>
                <a:avLst/>
                <a:gdLst/>
                <a:ahLst/>
                <a:cxnLst>
                  <a:cxn ang="0">
                    <a:pos x="918" y="306"/>
                  </a:cxn>
                  <a:cxn ang="0">
                    <a:pos x="468" y="252"/>
                  </a:cxn>
                  <a:cxn ang="0">
                    <a:pos x="360" y="450"/>
                  </a:cxn>
                  <a:cxn ang="0">
                    <a:pos x="216" y="522"/>
                  </a:cxn>
                  <a:cxn ang="0">
                    <a:pos x="0" y="576"/>
                  </a:cxn>
                  <a:cxn ang="0">
                    <a:pos x="162" y="738"/>
                  </a:cxn>
                  <a:cxn ang="0">
                    <a:pos x="324" y="756"/>
                  </a:cxn>
                  <a:cxn ang="0">
                    <a:pos x="414" y="845"/>
                  </a:cxn>
                  <a:cxn ang="0">
                    <a:pos x="693" y="1044"/>
                  </a:cxn>
                  <a:cxn ang="0">
                    <a:pos x="962" y="971"/>
                  </a:cxn>
                  <a:cxn ang="0">
                    <a:pos x="1125" y="1136"/>
                  </a:cxn>
                  <a:cxn ang="0">
                    <a:pos x="1064" y="1281"/>
                  </a:cxn>
                  <a:cxn ang="0">
                    <a:pos x="1247" y="1445"/>
                  </a:cxn>
                  <a:cxn ang="0">
                    <a:pos x="1391" y="1328"/>
                  </a:cxn>
                  <a:cxn ang="0">
                    <a:pos x="1574" y="1391"/>
                  </a:cxn>
                  <a:cxn ang="0">
                    <a:pos x="1491" y="1674"/>
                  </a:cxn>
                  <a:cxn ang="0">
                    <a:pos x="1586" y="1730"/>
                  </a:cxn>
                  <a:cxn ang="0">
                    <a:pos x="1784" y="1655"/>
                  </a:cxn>
                  <a:cxn ang="0">
                    <a:pos x="1877" y="1379"/>
                  </a:cxn>
                  <a:cxn ang="0">
                    <a:pos x="2010" y="1239"/>
                  </a:cxn>
                  <a:cxn ang="0">
                    <a:pos x="1925" y="1067"/>
                  </a:cxn>
                  <a:cxn ang="0">
                    <a:pos x="1941" y="875"/>
                  </a:cxn>
                  <a:cxn ang="0">
                    <a:pos x="2118" y="731"/>
                  </a:cxn>
                  <a:cxn ang="0">
                    <a:pos x="2088" y="594"/>
                  </a:cxn>
                  <a:cxn ang="0">
                    <a:pos x="1962" y="486"/>
                  </a:cxn>
                  <a:cxn ang="0">
                    <a:pos x="2010" y="267"/>
                  </a:cxn>
                  <a:cxn ang="0">
                    <a:pos x="1548" y="180"/>
                  </a:cxn>
                  <a:cxn ang="0">
                    <a:pos x="1350" y="234"/>
                  </a:cxn>
                  <a:cxn ang="0">
                    <a:pos x="1260" y="0"/>
                  </a:cxn>
                  <a:cxn ang="0">
                    <a:pos x="918" y="306"/>
                  </a:cxn>
                </a:cxnLst>
                <a:rect l="0" t="0" r="r" b="b"/>
                <a:pathLst>
                  <a:path w="2118" h="1730">
                    <a:moveTo>
                      <a:pt x="918" y="306"/>
                    </a:moveTo>
                    <a:lnTo>
                      <a:pt x="468" y="252"/>
                    </a:lnTo>
                    <a:lnTo>
                      <a:pt x="360" y="450"/>
                    </a:lnTo>
                    <a:lnTo>
                      <a:pt x="216" y="522"/>
                    </a:lnTo>
                    <a:lnTo>
                      <a:pt x="0" y="576"/>
                    </a:lnTo>
                    <a:lnTo>
                      <a:pt x="162" y="738"/>
                    </a:lnTo>
                    <a:lnTo>
                      <a:pt x="324" y="756"/>
                    </a:lnTo>
                    <a:lnTo>
                      <a:pt x="414" y="845"/>
                    </a:lnTo>
                    <a:lnTo>
                      <a:pt x="693" y="1044"/>
                    </a:lnTo>
                    <a:lnTo>
                      <a:pt x="962" y="971"/>
                    </a:lnTo>
                    <a:lnTo>
                      <a:pt x="1125" y="1136"/>
                    </a:lnTo>
                    <a:lnTo>
                      <a:pt x="1064" y="1281"/>
                    </a:lnTo>
                    <a:lnTo>
                      <a:pt x="1247" y="1445"/>
                    </a:lnTo>
                    <a:lnTo>
                      <a:pt x="1391" y="1328"/>
                    </a:lnTo>
                    <a:lnTo>
                      <a:pt x="1574" y="1391"/>
                    </a:lnTo>
                    <a:lnTo>
                      <a:pt x="1491" y="1674"/>
                    </a:lnTo>
                    <a:lnTo>
                      <a:pt x="1586" y="1730"/>
                    </a:lnTo>
                    <a:lnTo>
                      <a:pt x="1784" y="1655"/>
                    </a:lnTo>
                    <a:lnTo>
                      <a:pt x="1877" y="1379"/>
                    </a:lnTo>
                    <a:lnTo>
                      <a:pt x="2010" y="1239"/>
                    </a:lnTo>
                    <a:lnTo>
                      <a:pt x="1925" y="1067"/>
                    </a:lnTo>
                    <a:lnTo>
                      <a:pt x="1941" y="875"/>
                    </a:lnTo>
                    <a:lnTo>
                      <a:pt x="2118" y="731"/>
                    </a:lnTo>
                    <a:lnTo>
                      <a:pt x="2088" y="594"/>
                    </a:lnTo>
                    <a:lnTo>
                      <a:pt x="1962" y="486"/>
                    </a:lnTo>
                    <a:lnTo>
                      <a:pt x="2010" y="267"/>
                    </a:lnTo>
                    <a:lnTo>
                      <a:pt x="1548" y="180"/>
                    </a:lnTo>
                    <a:lnTo>
                      <a:pt x="1350" y="234"/>
                    </a:lnTo>
                    <a:lnTo>
                      <a:pt x="1260" y="0"/>
                    </a:lnTo>
                    <a:lnTo>
                      <a:pt x="918" y="306"/>
                    </a:lnTo>
                    <a:close/>
                  </a:path>
                </a:pathLst>
              </a:custGeom>
              <a:solidFill>
                <a:schemeClr val="bg1"/>
              </a:solidFill>
              <a:ln w="3175"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800" kern="0">
                  <a:solidFill>
                    <a:sysClr val="windowText" lastClr="000000"/>
                  </a:solidFill>
                  <a:latin typeface="Cambria" panose="02040503050406030204" pitchFamily="18" charset="0"/>
                </a:endParaRPr>
              </a:p>
            </p:txBody>
          </p:sp>
          <p:sp>
            <p:nvSpPr>
              <p:cNvPr id="112" name="Freeform 111"/>
              <p:cNvSpPr>
                <a:spLocks/>
              </p:cNvSpPr>
              <p:nvPr/>
            </p:nvSpPr>
            <p:spPr bwMode="auto">
              <a:xfrm>
                <a:off x="4678363" y="3551241"/>
                <a:ext cx="735013" cy="750888"/>
              </a:xfrm>
              <a:custGeom>
                <a:avLst/>
                <a:gdLst/>
                <a:ahLst/>
                <a:cxnLst>
                  <a:cxn ang="0">
                    <a:pos x="1978" y="1374"/>
                  </a:cxn>
                  <a:cxn ang="0">
                    <a:pos x="1528" y="1320"/>
                  </a:cxn>
                  <a:cxn ang="0">
                    <a:pos x="1420" y="1518"/>
                  </a:cxn>
                  <a:cxn ang="0">
                    <a:pos x="1276" y="1590"/>
                  </a:cxn>
                  <a:cxn ang="0">
                    <a:pos x="1060" y="1644"/>
                  </a:cxn>
                  <a:cxn ang="0">
                    <a:pos x="1222" y="1806"/>
                  </a:cxn>
                  <a:cxn ang="0">
                    <a:pos x="1384" y="1824"/>
                  </a:cxn>
                  <a:cxn ang="0">
                    <a:pos x="1474" y="1913"/>
                  </a:cxn>
                  <a:cxn ang="0">
                    <a:pos x="924" y="2259"/>
                  </a:cxn>
                  <a:cxn ang="0">
                    <a:pos x="673" y="2364"/>
                  </a:cxn>
                  <a:cxn ang="0">
                    <a:pos x="240" y="2352"/>
                  </a:cxn>
                  <a:cxn ang="0">
                    <a:pos x="250" y="2234"/>
                  </a:cxn>
                  <a:cxn ang="0">
                    <a:pos x="154" y="2133"/>
                  </a:cxn>
                  <a:cxn ang="0">
                    <a:pos x="214" y="1662"/>
                  </a:cxn>
                  <a:cxn ang="0">
                    <a:pos x="309" y="1670"/>
                  </a:cxn>
                  <a:cxn ang="0">
                    <a:pos x="418" y="1512"/>
                  </a:cxn>
                  <a:cxn ang="0">
                    <a:pos x="310" y="1428"/>
                  </a:cxn>
                  <a:cxn ang="0">
                    <a:pos x="453" y="1320"/>
                  </a:cxn>
                  <a:cxn ang="0">
                    <a:pos x="202" y="1236"/>
                  </a:cxn>
                  <a:cxn ang="0">
                    <a:pos x="153" y="1064"/>
                  </a:cxn>
                  <a:cxn ang="0">
                    <a:pos x="0" y="840"/>
                  </a:cxn>
                  <a:cxn ang="0">
                    <a:pos x="88" y="762"/>
                  </a:cxn>
                  <a:cxn ang="0">
                    <a:pos x="70" y="528"/>
                  </a:cxn>
                  <a:cxn ang="0">
                    <a:pos x="322" y="384"/>
                  </a:cxn>
                  <a:cxn ang="0">
                    <a:pos x="430" y="204"/>
                  </a:cxn>
                  <a:cxn ang="0">
                    <a:pos x="634" y="147"/>
                  </a:cxn>
                  <a:cxn ang="0">
                    <a:pos x="721" y="192"/>
                  </a:cxn>
                  <a:cxn ang="0">
                    <a:pos x="1077" y="84"/>
                  </a:cxn>
                  <a:cxn ang="0">
                    <a:pos x="1198" y="95"/>
                  </a:cxn>
                  <a:cxn ang="0">
                    <a:pos x="1368" y="36"/>
                  </a:cxn>
                  <a:cxn ang="0">
                    <a:pos x="1620" y="95"/>
                  </a:cxn>
                  <a:cxn ang="0">
                    <a:pos x="1824" y="0"/>
                  </a:cxn>
                  <a:cxn ang="0">
                    <a:pos x="1993" y="74"/>
                  </a:cxn>
                  <a:cxn ang="0">
                    <a:pos x="2098" y="242"/>
                  </a:cxn>
                  <a:cxn ang="0">
                    <a:pos x="2013" y="410"/>
                  </a:cxn>
                  <a:cxn ang="0">
                    <a:pos x="2158" y="695"/>
                  </a:cxn>
                  <a:cxn ang="0">
                    <a:pos x="2320" y="1068"/>
                  </a:cxn>
                  <a:cxn ang="0">
                    <a:pos x="1978" y="1374"/>
                  </a:cxn>
                </a:cxnLst>
                <a:rect l="0" t="0" r="r" b="b"/>
                <a:pathLst>
                  <a:path w="2320" h="2364">
                    <a:moveTo>
                      <a:pt x="1978" y="1374"/>
                    </a:moveTo>
                    <a:lnTo>
                      <a:pt x="1528" y="1320"/>
                    </a:lnTo>
                    <a:lnTo>
                      <a:pt x="1420" y="1518"/>
                    </a:lnTo>
                    <a:lnTo>
                      <a:pt x="1276" y="1590"/>
                    </a:lnTo>
                    <a:lnTo>
                      <a:pt x="1060" y="1644"/>
                    </a:lnTo>
                    <a:lnTo>
                      <a:pt x="1222" y="1806"/>
                    </a:lnTo>
                    <a:lnTo>
                      <a:pt x="1384" y="1824"/>
                    </a:lnTo>
                    <a:lnTo>
                      <a:pt x="1474" y="1913"/>
                    </a:lnTo>
                    <a:lnTo>
                      <a:pt x="924" y="2259"/>
                    </a:lnTo>
                    <a:lnTo>
                      <a:pt x="673" y="2364"/>
                    </a:lnTo>
                    <a:lnTo>
                      <a:pt x="240" y="2352"/>
                    </a:lnTo>
                    <a:lnTo>
                      <a:pt x="250" y="2234"/>
                    </a:lnTo>
                    <a:lnTo>
                      <a:pt x="154" y="2133"/>
                    </a:lnTo>
                    <a:lnTo>
                      <a:pt x="214" y="1662"/>
                    </a:lnTo>
                    <a:lnTo>
                      <a:pt x="309" y="1670"/>
                    </a:lnTo>
                    <a:lnTo>
                      <a:pt x="418" y="1512"/>
                    </a:lnTo>
                    <a:lnTo>
                      <a:pt x="310" y="1428"/>
                    </a:lnTo>
                    <a:lnTo>
                      <a:pt x="453" y="1320"/>
                    </a:lnTo>
                    <a:lnTo>
                      <a:pt x="202" y="1236"/>
                    </a:lnTo>
                    <a:lnTo>
                      <a:pt x="153" y="1064"/>
                    </a:lnTo>
                    <a:lnTo>
                      <a:pt x="0" y="840"/>
                    </a:lnTo>
                    <a:lnTo>
                      <a:pt x="88" y="762"/>
                    </a:lnTo>
                    <a:lnTo>
                      <a:pt x="70" y="528"/>
                    </a:lnTo>
                    <a:lnTo>
                      <a:pt x="322" y="384"/>
                    </a:lnTo>
                    <a:lnTo>
                      <a:pt x="430" y="204"/>
                    </a:lnTo>
                    <a:lnTo>
                      <a:pt x="634" y="147"/>
                    </a:lnTo>
                    <a:lnTo>
                      <a:pt x="721" y="192"/>
                    </a:lnTo>
                    <a:lnTo>
                      <a:pt x="1077" y="84"/>
                    </a:lnTo>
                    <a:lnTo>
                      <a:pt x="1198" y="95"/>
                    </a:lnTo>
                    <a:lnTo>
                      <a:pt x="1368" y="36"/>
                    </a:lnTo>
                    <a:lnTo>
                      <a:pt x="1620" y="95"/>
                    </a:lnTo>
                    <a:lnTo>
                      <a:pt x="1824" y="0"/>
                    </a:lnTo>
                    <a:lnTo>
                      <a:pt x="1993" y="74"/>
                    </a:lnTo>
                    <a:lnTo>
                      <a:pt x="2098" y="242"/>
                    </a:lnTo>
                    <a:lnTo>
                      <a:pt x="2013" y="410"/>
                    </a:lnTo>
                    <a:lnTo>
                      <a:pt x="2158" y="695"/>
                    </a:lnTo>
                    <a:lnTo>
                      <a:pt x="2320" y="1068"/>
                    </a:lnTo>
                    <a:lnTo>
                      <a:pt x="1978" y="1374"/>
                    </a:lnTo>
                    <a:close/>
                  </a:path>
                </a:pathLst>
              </a:custGeom>
              <a:solidFill>
                <a:srgbClr val="92D04F"/>
              </a:solidFill>
              <a:ln w="12700"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800" kern="0">
                  <a:solidFill>
                    <a:sysClr val="windowText" lastClr="000000"/>
                  </a:solidFill>
                  <a:latin typeface="Cambria" panose="02040503050406030204" pitchFamily="18" charset="0"/>
                </a:endParaRPr>
              </a:p>
            </p:txBody>
          </p:sp>
          <p:sp>
            <p:nvSpPr>
              <p:cNvPr id="113" name="Freeform 112"/>
              <p:cNvSpPr>
                <a:spLocks/>
              </p:cNvSpPr>
              <p:nvPr/>
            </p:nvSpPr>
            <p:spPr bwMode="auto">
              <a:xfrm>
                <a:off x="4681538" y="2655890"/>
                <a:ext cx="676275" cy="862013"/>
              </a:xfrm>
              <a:custGeom>
                <a:avLst/>
                <a:gdLst/>
                <a:ahLst/>
                <a:cxnLst>
                  <a:cxn ang="0">
                    <a:pos x="95" y="17"/>
                  </a:cxn>
                  <a:cxn ang="0">
                    <a:pos x="96" y="276"/>
                  </a:cxn>
                  <a:cxn ang="0">
                    <a:pos x="60" y="564"/>
                  </a:cxn>
                  <a:cxn ang="0">
                    <a:pos x="132" y="828"/>
                  </a:cxn>
                  <a:cxn ang="0">
                    <a:pos x="36" y="1032"/>
                  </a:cxn>
                  <a:cxn ang="0">
                    <a:pos x="204" y="1200"/>
                  </a:cxn>
                  <a:cxn ang="0">
                    <a:pos x="132" y="1404"/>
                  </a:cxn>
                  <a:cxn ang="0">
                    <a:pos x="84" y="1596"/>
                  </a:cxn>
                  <a:cxn ang="0">
                    <a:pos x="36" y="1692"/>
                  </a:cxn>
                  <a:cxn ang="0">
                    <a:pos x="180" y="1836"/>
                  </a:cxn>
                  <a:cxn ang="0">
                    <a:pos x="252" y="2208"/>
                  </a:cxn>
                  <a:cxn ang="0">
                    <a:pos x="132" y="2508"/>
                  </a:cxn>
                  <a:cxn ang="0">
                    <a:pos x="0" y="2604"/>
                  </a:cxn>
                  <a:cxn ang="0">
                    <a:pos x="168" y="2712"/>
                  </a:cxn>
                  <a:cxn ang="0">
                    <a:pos x="336" y="2508"/>
                  </a:cxn>
                  <a:cxn ang="0">
                    <a:pos x="600" y="2496"/>
                  </a:cxn>
                  <a:cxn ang="0">
                    <a:pos x="648" y="2352"/>
                  </a:cxn>
                  <a:cxn ang="0">
                    <a:pos x="792" y="2328"/>
                  </a:cxn>
                  <a:cxn ang="0">
                    <a:pos x="912" y="2160"/>
                  </a:cxn>
                  <a:cxn ang="0">
                    <a:pos x="744" y="1992"/>
                  </a:cxn>
                  <a:cxn ang="0">
                    <a:pos x="911" y="1836"/>
                  </a:cxn>
                  <a:cxn ang="0">
                    <a:pos x="1080" y="1788"/>
                  </a:cxn>
                  <a:cxn ang="0">
                    <a:pos x="1130" y="1596"/>
                  </a:cxn>
                  <a:cxn ang="0">
                    <a:pos x="1283" y="1572"/>
                  </a:cxn>
                  <a:cxn ang="0">
                    <a:pos x="1511" y="1679"/>
                  </a:cxn>
                  <a:cxn ang="0">
                    <a:pos x="1595" y="1596"/>
                  </a:cxn>
                  <a:cxn ang="0">
                    <a:pos x="1634" y="1272"/>
                  </a:cxn>
                  <a:cxn ang="0">
                    <a:pos x="1859" y="1190"/>
                  </a:cxn>
                  <a:cxn ang="0">
                    <a:pos x="2064" y="1247"/>
                  </a:cxn>
                  <a:cxn ang="0">
                    <a:pos x="2135" y="1163"/>
                  </a:cxn>
                  <a:cxn ang="0">
                    <a:pos x="2063" y="662"/>
                  </a:cxn>
                  <a:cxn ang="0">
                    <a:pos x="1692" y="432"/>
                  </a:cxn>
                  <a:cxn ang="0">
                    <a:pos x="1733" y="267"/>
                  </a:cxn>
                  <a:cxn ang="0">
                    <a:pos x="1308" y="132"/>
                  </a:cxn>
                  <a:cxn ang="0">
                    <a:pos x="1104" y="324"/>
                  </a:cxn>
                  <a:cxn ang="0">
                    <a:pos x="648" y="0"/>
                  </a:cxn>
                  <a:cxn ang="0">
                    <a:pos x="95" y="17"/>
                  </a:cxn>
                </a:cxnLst>
                <a:rect l="0" t="0" r="r" b="b"/>
                <a:pathLst>
                  <a:path w="2135" h="2712">
                    <a:moveTo>
                      <a:pt x="95" y="17"/>
                    </a:moveTo>
                    <a:lnTo>
                      <a:pt x="96" y="276"/>
                    </a:lnTo>
                    <a:lnTo>
                      <a:pt x="60" y="564"/>
                    </a:lnTo>
                    <a:lnTo>
                      <a:pt x="132" y="828"/>
                    </a:lnTo>
                    <a:lnTo>
                      <a:pt x="36" y="1032"/>
                    </a:lnTo>
                    <a:lnTo>
                      <a:pt x="204" y="1200"/>
                    </a:lnTo>
                    <a:lnTo>
                      <a:pt x="132" y="1404"/>
                    </a:lnTo>
                    <a:lnTo>
                      <a:pt x="84" y="1596"/>
                    </a:lnTo>
                    <a:lnTo>
                      <a:pt x="36" y="1692"/>
                    </a:lnTo>
                    <a:lnTo>
                      <a:pt x="180" y="1836"/>
                    </a:lnTo>
                    <a:lnTo>
                      <a:pt x="252" y="2208"/>
                    </a:lnTo>
                    <a:lnTo>
                      <a:pt x="132" y="2508"/>
                    </a:lnTo>
                    <a:lnTo>
                      <a:pt x="0" y="2604"/>
                    </a:lnTo>
                    <a:lnTo>
                      <a:pt x="168" y="2712"/>
                    </a:lnTo>
                    <a:lnTo>
                      <a:pt x="336" y="2508"/>
                    </a:lnTo>
                    <a:lnTo>
                      <a:pt x="600" y="2496"/>
                    </a:lnTo>
                    <a:lnTo>
                      <a:pt x="648" y="2352"/>
                    </a:lnTo>
                    <a:lnTo>
                      <a:pt x="792" y="2328"/>
                    </a:lnTo>
                    <a:lnTo>
                      <a:pt x="912" y="2160"/>
                    </a:lnTo>
                    <a:lnTo>
                      <a:pt x="744" y="1992"/>
                    </a:lnTo>
                    <a:lnTo>
                      <a:pt x="911" y="1836"/>
                    </a:lnTo>
                    <a:lnTo>
                      <a:pt x="1080" y="1788"/>
                    </a:lnTo>
                    <a:lnTo>
                      <a:pt x="1130" y="1596"/>
                    </a:lnTo>
                    <a:lnTo>
                      <a:pt x="1283" y="1572"/>
                    </a:lnTo>
                    <a:lnTo>
                      <a:pt x="1511" y="1679"/>
                    </a:lnTo>
                    <a:lnTo>
                      <a:pt x="1595" y="1596"/>
                    </a:lnTo>
                    <a:lnTo>
                      <a:pt x="1634" y="1272"/>
                    </a:lnTo>
                    <a:lnTo>
                      <a:pt x="1859" y="1190"/>
                    </a:lnTo>
                    <a:lnTo>
                      <a:pt x="2064" y="1247"/>
                    </a:lnTo>
                    <a:lnTo>
                      <a:pt x="2135" y="1163"/>
                    </a:lnTo>
                    <a:lnTo>
                      <a:pt x="2063" y="662"/>
                    </a:lnTo>
                    <a:lnTo>
                      <a:pt x="1692" y="432"/>
                    </a:lnTo>
                    <a:lnTo>
                      <a:pt x="1733" y="267"/>
                    </a:lnTo>
                    <a:lnTo>
                      <a:pt x="1308" y="132"/>
                    </a:lnTo>
                    <a:lnTo>
                      <a:pt x="1104" y="324"/>
                    </a:lnTo>
                    <a:lnTo>
                      <a:pt x="648" y="0"/>
                    </a:lnTo>
                    <a:lnTo>
                      <a:pt x="95" y="17"/>
                    </a:lnTo>
                    <a:close/>
                  </a:path>
                </a:pathLst>
              </a:custGeom>
              <a:solidFill>
                <a:srgbClr val="13B04E"/>
              </a:solidFill>
              <a:ln w="12700"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800" kern="0">
                  <a:solidFill>
                    <a:sysClr val="windowText" lastClr="000000"/>
                  </a:solidFill>
                  <a:latin typeface="Cambria" panose="02040503050406030204" pitchFamily="18" charset="0"/>
                </a:endParaRPr>
              </a:p>
            </p:txBody>
          </p:sp>
          <p:sp>
            <p:nvSpPr>
              <p:cNvPr id="114" name="Freeform 113"/>
              <p:cNvSpPr>
                <a:spLocks/>
              </p:cNvSpPr>
              <p:nvPr/>
            </p:nvSpPr>
            <p:spPr bwMode="auto">
              <a:xfrm>
                <a:off x="4235450" y="3036891"/>
                <a:ext cx="719138" cy="815975"/>
              </a:xfrm>
              <a:custGeom>
                <a:avLst/>
                <a:gdLst/>
                <a:ahLst/>
                <a:cxnLst>
                  <a:cxn ang="0">
                    <a:pos x="288" y="878"/>
                  </a:cxn>
                  <a:cxn ang="0">
                    <a:pos x="168" y="828"/>
                  </a:cxn>
                  <a:cxn ang="0">
                    <a:pos x="240" y="432"/>
                  </a:cxn>
                  <a:cxn ang="0">
                    <a:pos x="768" y="300"/>
                  </a:cxn>
                  <a:cxn ang="0">
                    <a:pos x="876" y="120"/>
                  </a:cxn>
                  <a:cxn ang="0">
                    <a:pos x="1608" y="0"/>
                  </a:cxn>
                  <a:cxn ang="0">
                    <a:pos x="1536" y="204"/>
                  </a:cxn>
                  <a:cxn ang="0">
                    <a:pos x="1488" y="396"/>
                  </a:cxn>
                  <a:cxn ang="0">
                    <a:pos x="1440" y="492"/>
                  </a:cxn>
                  <a:cxn ang="0">
                    <a:pos x="1584" y="636"/>
                  </a:cxn>
                  <a:cxn ang="0">
                    <a:pos x="1656" y="1008"/>
                  </a:cxn>
                  <a:cxn ang="0">
                    <a:pos x="1536" y="1308"/>
                  </a:cxn>
                  <a:cxn ang="0">
                    <a:pos x="1404" y="1404"/>
                  </a:cxn>
                  <a:cxn ang="0">
                    <a:pos x="1572" y="1512"/>
                  </a:cxn>
                  <a:cxn ang="0">
                    <a:pos x="1740" y="1308"/>
                  </a:cxn>
                  <a:cxn ang="0">
                    <a:pos x="2004" y="1296"/>
                  </a:cxn>
                  <a:cxn ang="0">
                    <a:pos x="2052" y="1152"/>
                  </a:cxn>
                  <a:cxn ang="0">
                    <a:pos x="2196" y="1128"/>
                  </a:cxn>
                  <a:cxn ang="0">
                    <a:pos x="2267" y="1379"/>
                  </a:cxn>
                  <a:cxn ang="0">
                    <a:pos x="2136" y="1584"/>
                  </a:cxn>
                  <a:cxn ang="0">
                    <a:pos x="2004" y="1598"/>
                  </a:cxn>
                  <a:cxn ang="0">
                    <a:pos x="1979" y="1739"/>
                  </a:cxn>
                  <a:cxn ang="0">
                    <a:pos x="2030" y="1769"/>
                  </a:cxn>
                  <a:cxn ang="0">
                    <a:pos x="1827" y="1823"/>
                  </a:cxn>
                  <a:cxn ang="0">
                    <a:pos x="1712" y="2006"/>
                  </a:cxn>
                  <a:cxn ang="0">
                    <a:pos x="1464" y="2147"/>
                  </a:cxn>
                  <a:cxn ang="0">
                    <a:pos x="1482" y="2385"/>
                  </a:cxn>
                  <a:cxn ang="0">
                    <a:pos x="1395" y="2462"/>
                  </a:cxn>
                  <a:cxn ang="0">
                    <a:pos x="972" y="2570"/>
                  </a:cxn>
                  <a:cxn ang="0">
                    <a:pos x="948" y="2241"/>
                  </a:cxn>
                  <a:cxn ang="0">
                    <a:pos x="732" y="2291"/>
                  </a:cxn>
                  <a:cxn ang="0">
                    <a:pos x="383" y="1994"/>
                  </a:cxn>
                  <a:cxn ang="0">
                    <a:pos x="122" y="2003"/>
                  </a:cxn>
                  <a:cxn ang="0">
                    <a:pos x="0" y="1730"/>
                  </a:cxn>
                  <a:cxn ang="0">
                    <a:pos x="237" y="1358"/>
                  </a:cxn>
                  <a:cxn ang="0">
                    <a:pos x="432" y="1332"/>
                  </a:cxn>
                  <a:cxn ang="0">
                    <a:pos x="420" y="1167"/>
                  </a:cxn>
                  <a:cxn ang="0">
                    <a:pos x="645" y="1139"/>
                  </a:cxn>
                  <a:cxn ang="0">
                    <a:pos x="528" y="911"/>
                  </a:cxn>
                  <a:cxn ang="0">
                    <a:pos x="288" y="878"/>
                  </a:cxn>
                </a:cxnLst>
                <a:rect l="0" t="0" r="r" b="b"/>
                <a:pathLst>
                  <a:path w="2267" h="2570">
                    <a:moveTo>
                      <a:pt x="288" y="878"/>
                    </a:moveTo>
                    <a:lnTo>
                      <a:pt x="168" y="828"/>
                    </a:lnTo>
                    <a:lnTo>
                      <a:pt x="240" y="432"/>
                    </a:lnTo>
                    <a:lnTo>
                      <a:pt x="768" y="300"/>
                    </a:lnTo>
                    <a:lnTo>
                      <a:pt x="876" y="120"/>
                    </a:lnTo>
                    <a:lnTo>
                      <a:pt x="1608" y="0"/>
                    </a:lnTo>
                    <a:lnTo>
                      <a:pt x="1536" y="204"/>
                    </a:lnTo>
                    <a:lnTo>
                      <a:pt x="1488" y="396"/>
                    </a:lnTo>
                    <a:lnTo>
                      <a:pt x="1440" y="492"/>
                    </a:lnTo>
                    <a:lnTo>
                      <a:pt x="1584" y="636"/>
                    </a:lnTo>
                    <a:lnTo>
                      <a:pt x="1656" y="1008"/>
                    </a:lnTo>
                    <a:lnTo>
                      <a:pt x="1536" y="1308"/>
                    </a:lnTo>
                    <a:lnTo>
                      <a:pt x="1404" y="1404"/>
                    </a:lnTo>
                    <a:lnTo>
                      <a:pt x="1572" y="1512"/>
                    </a:lnTo>
                    <a:lnTo>
                      <a:pt x="1740" y="1308"/>
                    </a:lnTo>
                    <a:lnTo>
                      <a:pt x="2004" y="1296"/>
                    </a:lnTo>
                    <a:lnTo>
                      <a:pt x="2052" y="1152"/>
                    </a:lnTo>
                    <a:lnTo>
                      <a:pt x="2196" y="1128"/>
                    </a:lnTo>
                    <a:lnTo>
                      <a:pt x="2267" y="1379"/>
                    </a:lnTo>
                    <a:lnTo>
                      <a:pt x="2136" y="1584"/>
                    </a:lnTo>
                    <a:lnTo>
                      <a:pt x="2004" y="1598"/>
                    </a:lnTo>
                    <a:lnTo>
                      <a:pt x="1979" y="1739"/>
                    </a:lnTo>
                    <a:lnTo>
                      <a:pt x="2030" y="1769"/>
                    </a:lnTo>
                    <a:lnTo>
                      <a:pt x="1827" y="1823"/>
                    </a:lnTo>
                    <a:lnTo>
                      <a:pt x="1712" y="2006"/>
                    </a:lnTo>
                    <a:lnTo>
                      <a:pt x="1464" y="2147"/>
                    </a:lnTo>
                    <a:lnTo>
                      <a:pt x="1482" y="2385"/>
                    </a:lnTo>
                    <a:lnTo>
                      <a:pt x="1395" y="2462"/>
                    </a:lnTo>
                    <a:lnTo>
                      <a:pt x="972" y="2570"/>
                    </a:lnTo>
                    <a:lnTo>
                      <a:pt x="948" y="2241"/>
                    </a:lnTo>
                    <a:lnTo>
                      <a:pt x="732" y="2291"/>
                    </a:lnTo>
                    <a:lnTo>
                      <a:pt x="383" y="1994"/>
                    </a:lnTo>
                    <a:lnTo>
                      <a:pt x="122" y="2003"/>
                    </a:lnTo>
                    <a:lnTo>
                      <a:pt x="0" y="1730"/>
                    </a:lnTo>
                    <a:lnTo>
                      <a:pt x="237" y="1358"/>
                    </a:lnTo>
                    <a:lnTo>
                      <a:pt x="432" y="1332"/>
                    </a:lnTo>
                    <a:lnTo>
                      <a:pt x="420" y="1167"/>
                    </a:lnTo>
                    <a:lnTo>
                      <a:pt x="645" y="1139"/>
                    </a:lnTo>
                    <a:lnTo>
                      <a:pt x="528" y="911"/>
                    </a:lnTo>
                    <a:lnTo>
                      <a:pt x="288" y="878"/>
                    </a:lnTo>
                    <a:close/>
                  </a:path>
                </a:pathLst>
              </a:custGeom>
              <a:solidFill>
                <a:srgbClr val="92D04F"/>
              </a:solidFill>
              <a:ln w="12700"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800" kern="0">
                  <a:solidFill>
                    <a:sysClr val="windowText" lastClr="000000"/>
                  </a:solidFill>
                  <a:latin typeface="Cambria" panose="02040503050406030204" pitchFamily="18" charset="0"/>
                </a:endParaRPr>
              </a:p>
            </p:txBody>
          </p:sp>
          <p:sp>
            <p:nvSpPr>
              <p:cNvPr id="115" name="Freeform 114"/>
              <p:cNvSpPr>
                <a:spLocks/>
              </p:cNvSpPr>
              <p:nvPr/>
            </p:nvSpPr>
            <p:spPr bwMode="auto">
              <a:xfrm>
                <a:off x="5740400" y="2522540"/>
                <a:ext cx="539750" cy="881062"/>
              </a:xfrm>
              <a:custGeom>
                <a:avLst/>
                <a:gdLst/>
                <a:ahLst/>
                <a:cxnLst>
                  <a:cxn ang="0">
                    <a:pos x="239" y="774"/>
                  </a:cxn>
                  <a:cxn ang="0">
                    <a:pos x="165" y="871"/>
                  </a:cxn>
                  <a:cxn ang="0">
                    <a:pos x="192" y="1191"/>
                  </a:cxn>
                  <a:cxn ang="0">
                    <a:pos x="55" y="1283"/>
                  </a:cxn>
                  <a:cxn ang="0">
                    <a:pos x="156" y="1539"/>
                  </a:cxn>
                  <a:cxn ang="0">
                    <a:pos x="101" y="1749"/>
                  </a:cxn>
                  <a:cxn ang="0">
                    <a:pos x="0" y="1786"/>
                  </a:cxn>
                  <a:cxn ang="0">
                    <a:pos x="101" y="2051"/>
                  </a:cxn>
                  <a:cxn ang="0">
                    <a:pos x="286" y="2160"/>
                  </a:cxn>
                  <a:cxn ang="0">
                    <a:pos x="670" y="1958"/>
                  </a:cxn>
                  <a:cxn ang="0">
                    <a:pos x="682" y="2097"/>
                  </a:cxn>
                  <a:cxn ang="0">
                    <a:pos x="829" y="2172"/>
                  </a:cxn>
                  <a:cxn ang="0">
                    <a:pos x="839" y="2364"/>
                  </a:cxn>
                  <a:cxn ang="0">
                    <a:pos x="1103" y="2628"/>
                  </a:cxn>
                  <a:cxn ang="0">
                    <a:pos x="1088" y="2772"/>
                  </a:cxn>
                  <a:cxn ang="0">
                    <a:pos x="1223" y="2700"/>
                  </a:cxn>
                  <a:cxn ang="0">
                    <a:pos x="1295" y="2592"/>
                  </a:cxn>
                  <a:cxn ang="0">
                    <a:pos x="1451" y="2664"/>
                  </a:cxn>
                  <a:cxn ang="0">
                    <a:pos x="1619" y="2556"/>
                  </a:cxn>
                  <a:cxn ang="0">
                    <a:pos x="1607" y="2400"/>
                  </a:cxn>
                  <a:cxn ang="0">
                    <a:pos x="1703" y="2208"/>
                  </a:cxn>
                  <a:cxn ang="0">
                    <a:pos x="1679" y="1980"/>
                  </a:cxn>
                  <a:cxn ang="0">
                    <a:pos x="1463" y="1992"/>
                  </a:cxn>
                  <a:cxn ang="0">
                    <a:pos x="1235" y="1824"/>
                  </a:cxn>
                  <a:cxn ang="0">
                    <a:pos x="1199" y="1548"/>
                  </a:cxn>
                  <a:cxn ang="0">
                    <a:pos x="1103" y="1488"/>
                  </a:cxn>
                  <a:cxn ang="0">
                    <a:pos x="1103" y="996"/>
                  </a:cxn>
                  <a:cxn ang="0">
                    <a:pos x="1283" y="708"/>
                  </a:cxn>
                  <a:cxn ang="0">
                    <a:pos x="1079" y="684"/>
                  </a:cxn>
                  <a:cxn ang="0">
                    <a:pos x="1079" y="504"/>
                  </a:cxn>
                  <a:cxn ang="0">
                    <a:pos x="971" y="348"/>
                  </a:cxn>
                  <a:cxn ang="0">
                    <a:pos x="1061" y="116"/>
                  </a:cxn>
                  <a:cxn ang="0">
                    <a:pos x="863" y="0"/>
                  </a:cxn>
                  <a:cxn ang="0">
                    <a:pos x="455" y="84"/>
                  </a:cxn>
                  <a:cxn ang="0">
                    <a:pos x="263" y="336"/>
                  </a:cxn>
                  <a:cxn ang="0">
                    <a:pos x="335" y="636"/>
                  </a:cxn>
                  <a:cxn ang="0">
                    <a:pos x="239" y="774"/>
                  </a:cxn>
                </a:cxnLst>
                <a:rect l="0" t="0" r="r" b="b"/>
                <a:pathLst>
                  <a:path w="1703" h="2772">
                    <a:moveTo>
                      <a:pt x="239" y="774"/>
                    </a:moveTo>
                    <a:lnTo>
                      <a:pt x="165" y="871"/>
                    </a:lnTo>
                    <a:lnTo>
                      <a:pt x="192" y="1191"/>
                    </a:lnTo>
                    <a:lnTo>
                      <a:pt x="55" y="1283"/>
                    </a:lnTo>
                    <a:lnTo>
                      <a:pt x="156" y="1539"/>
                    </a:lnTo>
                    <a:lnTo>
                      <a:pt x="101" y="1749"/>
                    </a:lnTo>
                    <a:lnTo>
                      <a:pt x="0" y="1786"/>
                    </a:lnTo>
                    <a:lnTo>
                      <a:pt x="101" y="2051"/>
                    </a:lnTo>
                    <a:lnTo>
                      <a:pt x="286" y="2160"/>
                    </a:lnTo>
                    <a:lnTo>
                      <a:pt x="670" y="1958"/>
                    </a:lnTo>
                    <a:lnTo>
                      <a:pt x="682" y="2097"/>
                    </a:lnTo>
                    <a:lnTo>
                      <a:pt x="829" y="2172"/>
                    </a:lnTo>
                    <a:lnTo>
                      <a:pt x="839" y="2364"/>
                    </a:lnTo>
                    <a:lnTo>
                      <a:pt x="1103" y="2628"/>
                    </a:lnTo>
                    <a:lnTo>
                      <a:pt x="1088" y="2772"/>
                    </a:lnTo>
                    <a:lnTo>
                      <a:pt x="1223" y="2700"/>
                    </a:lnTo>
                    <a:lnTo>
                      <a:pt x="1295" y="2592"/>
                    </a:lnTo>
                    <a:lnTo>
                      <a:pt x="1451" y="2664"/>
                    </a:lnTo>
                    <a:lnTo>
                      <a:pt x="1619" y="2556"/>
                    </a:lnTo>
                    <a:lnTo>
                      <a:pt x="1607" y="2400"/>
                    </a:lnTo>
                    <a:lnTo>
                      <a:pt x="1703" y="2208"/>
                    </a:lnTo>
                    <a:lnTo>
                      <a:pt x="1679" y="1980"/>
                    </a:lnTo>
                    <a:lnTo>
                      <a:pt x="1463" y="1992"/>
                    </a:lnTo>
                    <a:lnTo>
                      <a:pt x="1235" y="1824"/>
                    </a:lnTo>
                    <a:lnTo>
                      <a:pt x="1199" y="1548"/>
                    </a:lnTo>
                    <a:lnTo>
                      <a:pt x="1103" y="1488"/>
                    </a:lnTo>
                    <a:lnTo>
                      <a:pt x="1103" y="996"/>
                    </a:lnTo>
                    <a:lnTo>
                      <a:pt x="1283" y="708"/>
                    </a:lnTo>
                    <a:lnTo>
                      <a:pt x="1079" y="684"/>
                    </a:lnTo>
                    <a:lnTo>
                      <a:pt x="1079" y="504"/>
                    </a:lnTo>
                    <a:lnTo>
                      <a:pt x="971" y="348"/>
                    </a:lnTo>
                    <a:lnTo>
                      <a:pt x="1061" y="116"/>
                    </a:lnTo>
                    <a:lnTo>
                      <a:pt x="863" y="0"/>
                    </a:lnTo>
                    <a:lnTo>
                      <a:pt x="455" y="84"/>
                    </a:lnTo>
                    <a:lnTo>
                      <a:pt x="263" y="336"/>
                    </a:lnTo>
                    <a:lnTo>
                      <a:pt x="335" y="636"/>
                    </a:lnTo>
                    <a:lnTo>
                      <a:pt x="239" y="774"/>
                    </a:lnTo>
                    <a:close/>
                  </a:path>
                </a:pathLst>
              </a:custGeom>
              <a:solidFill>
                <a:srgbClr val="213413"/>
              </a:solidFill>
              <a:ln w="12700"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800" kern="0">
                  <a:solidFill>
                    <a:sysClr val="windowText" lastClr="000000"/>
                  </a:solidFill>
                  <a:latin typeface="Cambria" panose="02040503050406030204" pitchFamily="18" charset="0"/>
                </a:endParaRPr>
              </a:p>
            </p:txBody>
          </p:sp>
          <p:sp>
            <p:nvSpPr>
              <p:cNvPr id="116" name="Freeform 115"/>
              <p:cNvSpPr>
                <a:spLocks/>
              </p:cNvSpPr>
              <p:nvPr/>
            </p:nvSpPr>
            <p:spPr bwMode="auto">
              <a:xfrm>
                <a:off x="5335587" y="2668590"/>
                <a:ext cx="481013" cy="506412"/>
              </a:xfrm>
              <a:custGeom>
                <a:avLst/>
                <a:gdLst/>
                <a:ahLst/>
                <a:cxnLst>
                  <a:cxn ang="0">
                    <a:pos x="1512" y="318"/>
                  </a:cxn>
                  <a:cxn ang="0">
                    <a:pos x="1438" y="415"/>
                  </a:cxn>
                  <a:cxn ang="0">
                    <a:pos x="1465" y="735"/>
                  </a:cxn>
                  <a:cxn ang="0">
                    <a:pos x="1328" y="827"/>
                  </a:cxn>
                  <a:cxn ang="0">
                    <a:pos x="1429" y="1083"/>
                  </a:cxn>
                  <a:cxn ang="0">
                    <a:pos x="1374" y="1293"/>
                  </a:cxn>
                  <a:cxn ang="0">
                    <a:pos x="1273" y="1330"/>
                  </a:cxn>
                  <a:cxn ang="0">
                    <a:pos x="1374" y="1595"/>
                  </a:cxn>
                  <a:cxn ang="0">
                    <a:pos x="876" y="1368"/>
                  </a:cxn>
                  <a:cxn ang="0">
                    <a:pos x="765" y="1259"/>
                  </a:cxn>
                  <a:cxn ang="0">
                    <a:pos x="548" y="1224"/>
                  </a:cxn>
                  <a:cxn ang="0">
                    <a:pos x="254" y="1200"/>
                  </a:cxn>
                  <a:cxn ang="0">
                    <a:pos x="71" y="1130"/>
                  </a:cxn>
                  <a:cxn ang="0">
                    <a:pos x="0" y="624"/>
                  </a:cxn>
                  <a:cxn ang="0">
                    <a:pos x="192" y="492"/>
                  </a:cxn>
                  <a:cxn ang="0">
                    <a:pos x="240" y="360"/>
                  </a:cxn>
                  <a:cxn ang="0">
                    <a:pos x="1008" y="0"/>
                  </a:cxn>
                  <a:cxn ang="0">
                    <a:pos x="1392" y="324"/>
                  </a:cxn>
                  <a:cxn ang="0">
                    <a:pos x="1512" y="318"/>
                  </a:cxn>
                </a:cxnLst>
                <a:rect l="0" t="0" r="r" b="b"/>
                <a:pathLst>
                  <a:path w="1512" h="1595">
                    <a:moveTo>
                      <a:pt x="1512" y="318"/>
                    </a:moveTo>
                    <a:lnTo>
                      <a:pt x="1438" y="415"/>
                    </a:lnTo>
                    <a:lnTo>
                      <a:pt x="1465" y="735"/>
                    </a:lnTo>
                    <a:lnTo>
                      <a:pt x="1328" y="827"/>
                    </a:lnTo>
                    <a:lnTo>
                      <a:pt x="1429" y="1083"/>
                    </a:lnTo>
                    <a:lnTo>
                      <a:pt x="1374" y="1293"/>
                    </a:lnTo>
                    <a:lnTo>
                      <a:pt x="1273" y="1330"/>
                    </a:lnTo>
                    <a:lnTo>
                      <a:pt x="1374" y="1595"/>
                    </a:lnTo>
                    <a:lnTo>
                      <a:pt x="876" y="1368"/>
                    </a:lnTo>
                    <a:lnTo>
                      <a:pt x="765" y="1259"/>
                    </a:lnTo>
                    <a:lnTo>
                      <a:pt x="548" y="1224"/>
                    </a:lnTo>
                    <a:lnTo>
                      <a:pt x="254" y="1200"/>
                    </a:lnTo>
                    <a:lnTo>
                      <a:pt x="71" y="1130"/>
                    </a:lnTo>
                    <a:lnTo>
                      <a:pt x="0" y="624"/>
                    </a:lnTo>
                    <a:lnTo>
                      <a:pt x="192" y="492"/>
                    </a:lnTo>
                    <a:lnTo>
                      <a:pt x="240" y="360"/>
                    </a:lnTo>
                    <a:lnTo>
                      <a:pt x="1008" y="0"/>
                    </a:lnTo>
                    <a:lnTo>
                      <a:pt x="1392" y="324"/>
                    </a:lnTo>
                    <a:lnTo>
                      <a:pt x="1512" y="318"/>
                    </a:lnTo>
                    <a:close/>
                  </a:path>
                </a:pathLst>
              </a:custGeom>
              <a:solidFill>
                <a:srgbClr val="213413"/>
              </a:solidFill>
              <a:ln w="12700" cmpd="sng">
                <a:solidFill>
                  <a:schemeClr val="tx1"/>
                </a:solidFill>
                <a:prstDash val="solid"/>
                <a:round/>
                <a:headEnd/>
                <a:tailEnd/>
              </a:ln>
              <a:effectLst>
                <a:outerShdw dir="6993903" algn="ctr" rotWithShape="0">
                  <a:srgbClr val="B2B2B2">
                    <a:alpha val="50000"/>
                  </a:srgbClr>
                </a:outerShdw>
              </a:effectLst>
            </p:spPr>
            <p:txBody>
              <a:bodyPr/>
              <a:lstStyle/>
              <a:p>
                <a:endParaRPr lang="zh-CN" altLang="en-US" sz="800" kern="0">
                  <a:solidFill>
                    <a:sysClr val="windowText" lastClr="000000"/>
                  </a:solidFill>
                  <a:latin typeface="Cambria" panose="02040503050406030204" pitchFamily="18" charset="0"/>
                </a:endParaRPr>
              </a:p>
            </p:txBody>
          </p:sp>
          <p:sp>
            <p:nvSpPr>
              <p:cNvPr id="117" name="Freeform 116"/>
              <p:cNvSpPr>
                <a:spLocks/>
              </p:cNvSpPr>
              <p:nvPr/>
            </p:nvSpPr>
            <p:spPr bwMode="auto">
              <a:xfrm>
                <a:off x="5637212" y="3848102"/>
                <a:ext cx="449263" cy="339726"/>
              </a:xfrm>
              <a:custGeom>
                <a:avLst/>
                <a:gdLst/>
                <a:ahLst/>
                <a:cxnLst>
                  <a:cxn ang="0">
                    <a:pos x="528" y="0"/>
                  </a:cxn>
                  <a:cxn ang="0">
                    <a:pos x="204" y="0"/>
                  </a:cxn>
                  <a:cxn ang="0">
                    <a:pos x="72" y="120"/>
                  </a:cxn>
                  <a:cxn ang="0">
                    <a:pos x="48" y="396"/>
                  </a:cxn>
                  <a:cxn ang="0">
                    <a:pos x="0" y="617"/>
                  </a:cxn>
                  <a:cxn ang="0">
                    <a:pos x="125" y="725"/>
                  </a:cxn>
                  <a:cxn ang="0">
                    <a:pos x="156" y="864"/>
                  </a:cxn>
                  <a:cxn ang="0">
                    <a:pos x="375" y="888"/>
                  </a:cxn>
                  <a:cxn ang="0">
                    <a:pos x="542" y="828"/>
                  </a:cxn>
                  <a:cxn ang="0">
                    <a:pos x="851" y="1068"/>
                  </a:cxn>
                  <a:cxn ang="0">
                    <a:pos x="924" y="864"/>
                  </a:cxn>
                  <a:cxn ang="0">
                    <a:pos x="1212" y="680"/>
                  </a:cxn>
                  <a:cxn ang="0">
                    <a:pos x="1284" y="336"/>
                  </a:cxn>
                  <a:cxn ang="0">
                    <a:pos x="1416" y="288"/>
                  </a:cxn>
                  <a:cxn ang="0">
                    <a:pos x="1394" y="119"/>
                  </a:cxn>
                  <a:cxn ang="0">
                    <a:pos x="1176" y="156"/>
                  </a:cxn>
                  <a:cxn ang="0">
                    <a:pos x="1056" y="372"/>
                  </a:cxn>
                  <a:cxn ang="0">
                    <a:pos x="792" y="408"/>
                  </a:cxn>
                  <a:cxn ang="0">
                    <a:pos x="528" y="0"/>
                  </a:cxn>
                </a:cxnLst>
                <a:rect l="0" t="0" r="r" b="b"/>
                <a:pathLst>
                  <a:path w="1416" h="1068">
                    <a:moveTo>
                      <a:pt x="528" y="0"/>
                    </a:moveTo>
                    <a:lnTo>
                      <a:pt x="204" y="0"/>
                    </a:lnTo>
                    <a:lnTo>
                      <a:pt x="72" y="120"/>
                    </a:lnTo>
                    <a:lnTo>
                      <a:pt x="48" y="396"/>
                    </a:lnTo>
                    <a:lnTo>
                      <a:pt x="0" y="617"/>
                    </a:lnTo>
                    <a:lnTo>
                      <a:pt x="125" y="725"/>
                    </a:lnTo>
                    <a:lnTo>
                      <a:pt x="156" y="864"/>
                    </a:lnTo>
                    <a:lnTo>
                      <a:pt x="375" y="888"/>
                    </a:lnTo>
                    <a:lnTo>
                      <a:pt x="542" y="828"/>
                    </a:lnTo>
                    <a:lnTo>
                      <a:pt x="851" y="1068"/>
                    </a:lnTo>
                    <a:lnTo>
                      <a:pt x="924" y="864"/>
                    </a:lnTo>
                    <a:lnTo>
                      <a:pt x="1212" y="680"/>
                    </a:lnTo>
                    <a:lnTo>
                      <a:pt x="1284" y="336"/>
                    </a:lnTo>
                    <a:lnTo>
                      <a:pt x="1416" y="288"/>
                    </a:lnTo>
                    <a:lnTo>
                      <a:pt x="1394" y="119"/>
                    </a:lnTo>
                    <a:lnTo>
                      <a:pt x="1176" y="156"/>
                    </a:lnTo>
                    <a:lnTo>
                      <a:pt x="1056" y="372"/>
                    </a:lnTo>
                    <a:lnTo>
                      <a:pt x="792" y="408"/>
                    </a:lnTo>
                    <a:lnTo>
                      <a:pt x="528" y="0"/>
                    </a:lnTo>
                    <a:close/>
                  </a:path>
                </a:pathLst>
              </a:custGeom>
              <a:solidFill>
                <a:schemeClr val="bg1"/>
              </a:solidFill>
              <a:ln w="3175" cmpd="sng">
                <a:solidFill>
                  <a:schemeClr val="tx1">
                    <a:lumMod val="85000"/>
                    <a:lumOff val="15000"/>
                  </a:schemeClr>
                </a:solidFill>
                <a:prstDash val="solid"/>
                <a:round/>
                <a:headEnd/>
                <a:tailEnd/>
              </a:ln>
              <a:effectLst>
                <a:outerShdw dist="28398" dir="6993903" algn="ctr" rotWithShape="0">
                  <a:srgbClr val="B2B2B2">
                    <a:alpha val="50000"/>
                  </a:srgbClr>
                </a:outerShdw>
              </a:effectLst>
            </p:spPr>
            <p:txBody>
              <a:bodyPr/>
              <a:lstStyle/>
              <a:p>
                <a:pPr fontAlgn="base">
                  <a:spcBef>
                    <a:spcPct val="0"/>
                  </a:spcBef>
                  <a:spcAft>
                    <a:spcPct val="0"/>
                  </a:spcAft>
                </a:pPr>
                <a:endParaRPr lang="zh-CN" altLang="en-US" sz="800" b="1" kern="0">
                  <a:solidFill>
                    <a:srgbClr val="000000"/>
                  </a:solidFill>
                  <a:latin typeface="Cambria" panose="02040503050406030204" pitchFamily="18" charset="0"/>
                </a:endParaRPr>
              </a:p>
            </p:txBody>
          </p:sp>
          <p:sp>
            <p:nvSpPr>
              <p:cNvPr id="118" name="Freeform 117"/>
              <p:cNvSpPr>
                <a:spLocks/>
              </p:cNvSpPr>
              <p:nvPr/>
            </p:nvSpPr>
            <p:spPr bwMode="auto">
              <a:xfrm>
                <a:off x="5362574" y="3582990"/>
                <a:ext cx="609600" cy="395287"/>
              </a:xfrm>
              <a:custGeom>
                <a:avLst/>
                <a:gdLst/>
                <a:ahLst/>
                <a:cxnLst>
                  <a:cxn ang="0">
                    <a:pos x="1392" y="840"/>
                  </a:cxn>
                  <a:cxn ang="0">
                    <a:pos x="1068" y="840"/>
                  </a:cxn>
                  <a:cxn ang="0">
                    <a:pos x="936" y="960"/>
                  </a:cxn>
                  <a:cxn ang="0">
                    <a:pos x="912" y="1239"/>
                  </a:cxn>
                  <a:cxn ang="0">
                    <a:pos x="452" y="1154"/>
                  </a:cxn>
                  <a:cxn ang="0">
                    <a:pos x="251" y="1205"/>
                  </a:cxn>
                  <a:cxn ang="0">
                    <a:pos x="162" y="974"/>
                  </a:cxn>
                  <a:cxn ang="0">
                    <a:pos x="0" y="603"/>
                  </a:cxn>
                  <a:cxn ang="0">
                    <a:pos x="456" y="552"/>
                  </a:cxn>
                  <a:cxn ang="0">
                    <a:pos x="818" y="278"/>
                  </a:cxn>
                  <a:cxn ang="0">
                    <a:pos x="1020" y="302"/>
                  </a:cxn>
                  <a:cxn ang="0">
                    <a:pos x="1239" y="0"/>
                  </a:cxn>
                  <a:cxn ang="0">
                    <a:pos x="1416" y="51"/>
                  </a:cxn>
                  <a:cxn ang="0">
                    <a:pos x="1332" y="264"/>
                  </a:cxn>
                  <a:cxn ang="0">
                    <a:pos x="1487" y="248"/>
                  </a:cxn>
                  <a:cxn ang="0">
                    <a:pos x="1392" y="588"/>
                  </a:cxn>
                  <a:cxn ang="0">
                    <a:pos x="1728" y="756"/>
                  </a:cxn>
                  <a:cxn ang="0">
                    <a:pos x="1920" y="1212"/>
                  </a:cxn>
                  <a:cxn ang="0">
                    <a:pos x="1656" y="1248"/>
                  </a:cxn>
                  <a:cxn ang="0">
                    <a:pos x="1392" y="840"/>
                  </a:cxn>
                </a:cxnLst>
                <a:rect l="0" t="0" r="r" b="b"/>
                <a:pathLst>
                  <a:path w="1920" h="1248">
                    <a:moveTo>
                      <a:pt x="1392" y="840"/>
                    </a:moveTo>
                    <a:lnTo>
                      <a:pt x="1068" y="840"/>
                    </a:lnTo>
                    <a:lnTo>
                      <a:pt x="936" y="960"/>
                    </a:lnTo>
                    <a:lnTo>
                      <a:pt x="912" y="1239"/>
                    </a:lnTo>
                    <a:lnTo>
                      <a:pt x="452" y="1154"/>
                    </a:lnTo>
                    <a:lnTo>
                      <a:pt x="251" y="1205"/>
                    </a:lnTo>
                    <a:lnTo>
                      <a:pt x="162" y="974"/>
                    </a:lnTo>
                    <a:lnTo>
                      <a:pt x="0" y="603"/>
                    </a:lnTo>
                    <a:lnTo>
                      <a:pt x="456" y="552"/>
                    </a:lnTo>
                    <a:lnTo>
                      <a:pt x="818" y="278"/>
                    </a:lnTo>
                    <a:lnTo>
                      <a:pt x="1020" y="302"/>
                    </a:lnTo>
                    <a:lnTo>
                      <a:pt x="1239" y="0"/>
                    </a:lnTo>
                    <a:lnTo>
                      <a:pt x="1416" y="51"/>
                    </a:lnTo>
                    <a:lnTo>
                      <a:pt x="1332" y="264"/>
                    </a:lnTo>
                    <a:lnTo>
                      <a:pt x="1487" y="248"/>
                    </a:lnTo>
                    <a:lnTo>
                      <a:pt x="1392" y="588"/>
                    </a:lnTo>
                    <a:lnTo>
                      <a:pt x="1728" y="756"/>
                    </a:lnTo>
                    <a:lnTo>
                      <a:pt x="1920" y="1212"/>
                    </a:lnTo>
                    <a:lnTo>
                      <a:pt x="1656" y="1248"/>
                    </a:lnTo>
                    <a:lnTo>
                      <a:pt x="1392" y="840"/>
                    </a:lnTo>
                    <a:close/>
                  </a:path>
                </a:pathLst>
              </a:custGeom>
              <a:solidFill>
                <a:schemeClr val="bg1"/>
              </a:solidFill>
              <a:ln w="3175"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800" kern="0">
                  <a:latin typeface="Cambria" panose="02040503050406030204" pitchFamily="18" charset="0"/>
                </a:endParaRPr>
              </a:p>
            </p:txBody>
          </p:sp>
          <p:sp>
            <p:nvSpPr>
              <p:cNvPr id="119" name="Freeform 118"/>
              <p:cNvSpPr>
                <a:spLocks/>
              </p:cNvSpPr>
              <p:nvPr/>
            </p:nvSpPr>
            <p:spPr bwMode="auto">
              <a:xfrm>
                <a:off x="5907087" y="3890966"/>
                <a:ext cx="666750" cy="403226"/>
              </a:xfrm>
              <a:custGeom>
                <a:avLst/>
                <a:gdLst/>
                <a:ahLst/>
                <a:cxnLst>
                  <a:cxn ang="0">
                    <a:pos x="361" y="546"/>
                  </a:cxn>
                  <a:cxn ang="0">
                    <a:pos x="73" y="732"/>
                  </a:cxn>
                  <a:cxn ang="0">
                    <a:pos x="0" y="935"/>
                  </a:cxn>
                  <a:cxn ang="0">
                    <a:pos x="361" y="876"/>
                  </a:cxn>
                  <a:cxn ang="0">
                    <a:pos x="555" y="1115"/>
                  </a:cxn>
                  <a:cxn ang="0">
                    <a:pos x="1285" y="1272"/>
                  </a:cxn>
                  <a:cxn ang="0">
                    <a:pos x="1645" y="1200"/>
                  </a:cxn>
                  <a:cxn ang="0">
                    <a:pos x="2029" y="1116"/>
                  </a:cxn>
                  <a:cxn ang="0">
                    <a:pos x="2101" y="660"/>
                  </a:cxn>
                  <a:cxn ang="0">
                    <a:pos x="1861" y="480"/>
                  </a:cxn>
                  <a:cxn ang="0">
                    <a:pos x="1909" y="362"/>
                  </a:cxn>
                  <a:cxn ang="0">
                    <a:pos x="1791" y="276"/>
                  </a:cxn>
                  <a:cxn ang="0">
                    <a:pos x="1608" y="395"/>
                  </a:cxn>
                  <a:cxn ang="0">
                    <a:pos x="1455" y="222"/>
                  </a:cxn>
                  <a:cxn ang="0">
                    <a:pos x="1464" y="0"/>
                  </a:cxn>
                  <a:cxn ang="0">
                    <a:pos x="1273" y="0"/>
                  </a:cxn>
                  <a:cxn ang="0">
                    <a:pos x="1129" y="180"/>
                  </a:cxn>
                  <a:cxn ang="0">
                    <a:pos x="1141" y="324"/>
                  </a:cxn>
                  <a:cxn ang="0">
                    <a:pos x="1129" y="492"/>
                  </a:cxn>
                  <a:cxn ang="0">
                    <a:pos x="937" y="492"/>
                  </a:cxn>
                  <a:cxn ang="0">
                    <a:pos x="745" y="564"/>
                  </a:cxn>
                  <a:cxn ang="0">
                    <a:pos x="553" y="600"/>
                  </a:cxn>
                  <a:cxn ang="0">
                    <a:pos x="361" y="546"/>
                  </a:cxn>
                </a:cxnLst>
                <a:rect l="0" t="0" r="r" b="b"/>
                <a:pathLst>
                  <a:path w="2101" h="1272">
                    <a:moveTo>
                      <a:pt x="361" y="546"/>
                    </a:moveTo>
                    <a:lnTo>
                      <a:pt x="73" y="732"/>
                    </a:lnTo>
                    <a:lnTo>
                      <a:pt x="0" y="935"/>
                    </a:lnTo>
                    <a:lnTo>
                      <a:pt x="361" y="876"/>
                    </a:lnTo>
                    <a:lnTo>
                      <a:pt x="555" y="1115"/>
                    </a:lnTo>
                    <a:lnTo>
                      <a:pt x="1285" y="1272"/>
                    </a:lnTo>
                    <a:lnTo>
                      <a:pt x="1645" y="1200"/>
                    </a:lnTo>
                    <a:lnTo>
                      <a:pt x="2029" y="1116"/>
                    </a:lnTo>
                    <a:lnTo>
                      <a:pt x="2101" y="660"/>
                    </a:lnTo>
                    <a:lnTo>
                      <a:pt x="1861" y="480"/>
                    </a:lnTo>
                    <a:lnTo>
                      <a:pt x="1909" y="362"/>
                    </a:lnTo>
                    <a:lnTo>
                      <a:pt x="1791" y="276"/>
                    </a:lnTo>
                    <a:lnTo>
                      <a:pt x="1608" y="395"/>
                    </a:lnTo>
                    <a:lnTo>
                      <a:pt x="1455" y="222"/>
                    </a:lnTo>
                    <a:lnTo>
                      <a:pt x="1464" y="0"/>
                    </a:lnTo>
                    <a:lnTo>
                      <a:pt x="1273" y="0"/>
                    </a:lnTo>
                    <a:lnTo>
                      <a:pt x="1129" y="180"/>
                    </a:lnTo>
                    <a:lnTo>
                      <a:pt x="1141" y="324"/>
                    </a:lnTo>
                    <a:lnTo>
                      <a:pt x="1129" y="492"/>
                    </a:lnTo>
                    <a:lnTo>
                      <a:pt x="937" y="492"/>
                    </a:lnTo>
                    <a:lnTo>
                      <a:pt x="745" y="564"/>
                    </a:lnTo>
                    <a:lnTo>
                      <a:pt x="553" y="600"/>
                    </a:lnTo>
                    <a:lnTo>
                      <a:pt x="361" y="546"/>
                    </a:lnTo>
                    <a:close/>
                  </a:path>
                </a:pathLst>
              </a:custGeom>
              <a:solidFill>
                <a:srgbClr val="13B04E"/>
              </a:solidFill>
              <a:ln w="3175" cmpd="sng">
                <a:solidFill>
                  <a:schemeClr val="tx1"/>
                </a:solidFill>
                <a:prstDash val="solid"/>
                <a:round/>
                <a:headEnd/>
                <a:tailEnd/>
              </a:ln>
              <a:effectLst>
                <a:outerShdw dist="28398" dir="6993903" algn="ctr" rotWithShape="0">
                  <a:srgbClr val="B2B2B2">
                    <a:alpha val="50000"/>
                  </a:srgbClr>
                </a:outerShdw>
              </a:effectLst>
            </p:spPr>
            <p:txBody>
              <a:bodyPr/>
              <a:lstStyle/>
              <a:p>
                <a:pPr fontAlgn="base">
                  <a:spcBef>
                    <a:spcPct val="0"/>
                  </a:spcBef>
                  <a:spcAft>
                    <a:spcPct val="0"/>
                  </a:spcAft>
                </a:pPr>
                <a:endParaRPr lang="zh-CN" altLang="en-US" sz="800" b="1" kern="0">
                  <a:solidFill>
                    <a:srgbClr val="000000"/>
                  </a:solidFill>
                  <a:latin typeface="Cambria" panose="02040503050406030204" pitchFamily="18" charset="0"/>
                </a:endParaRPr>
              </a:p>
            </p:txBody>
          </p:sp>
          <p:sp>
            <p:nvSpPr>
              <p:cNvPr id="120" name="Freeform 119"/>
              <p:cNvSpPr>
                <a:spLocks/>
              </p:cNvSpPr>
              <p:nvPr/>
            </p:nvSpPr>
            <p:spPr bwMode="auto">
              <a:xfrm>
                <a:off x="6018215" y="3665541"/>
                <a:ext cx="354013" cy="415925"/>
              </a:xfrm>
              <a:custGeom>
                <a:avLst/>
                <a:gdLst/>
                <a:ahLst/>
                <a:cxnLst>
                  <a:cxn ang="0">
                    <a:pos x="13" y="1254"/>
                  </a:cxn>
                  <a:cxn ang="0">
                    <a:pos x="87" y="912"/>
                  </a:cxn>
                  <a:cxn ang="0">
                    <a:pos x="217" y="866"/>
                  </a:cxn>
                  <a:cxn ang="0">
                    <a:pos x="193" y="696"/>
                  </a:cxn>
                  <a:cxn ang="0">
                    <a:pos x="169" y="528"/>
                  </a:cxn>
                  <a:cxn ang="0">
                    <a:pos x="0" y="242"/>
                  </a:cxn>
                  <a:cxn ang="0">
                    <a:pos x="145" y="180"/>
                  </a:cxn>
                  <a:cxn ang="0">
                    <a:pos x="250" y="0"/>
                  </a:cxn>
                  <a:cxn ang="0">
                    <a:pos x="313" y="275"/>
                  </a:cxn>
                  <a:cxn ang="0">
                    <a:pos x="514" y="276"/>
                  </a:cxn>
                  <a:cxn ang="0">
                    <a:pos x="541" y="420"/>
                  </a:cxn>
                  <a:cxn ang="0">
                    <a:pos x="720" y="539"/>
                  </a:cxn>
                  <a:cxn ang="0">
                    <a:pos x="1020" y="516"/>
                  </a:cxn>
                  <a:cxn ang="0">
                    <a:pos x="1119" y="708"/>
                  </a:cxn>
                  <a:cxn ang="0">
                    <a:pos x="925" y="708"/>
                  </a:cxn>
                  <a:cxn ang="0">
                    <a:pos x="781" y="888"/>
                  </a:cxn>
                  <a:cxn ang="0">
                    <a:pos x="793" y="1032"/>
                  </a:cxn>
                  <a:cxn ang="0">
                    <a:pos x="781" y="1200"/>
                  </a:cxn>
                  <a:cxn ang="0">
                    <a:pos x="589" y="1200"/>
                  </a:cxn>
                  <a:cxn ang="0">
                    <a:pos x="397" y="1272"/>
                  </a:cxn>
                  <a:cxn ang="0">
                    <a:pos x="205" y="1308"/>
                  </a:cxn>
                  <a:cxn ang="0">
                    <a:pos x="13" y="1254"/>
                  </a:cxn>
                </a:cxnLst>
                <a:rect l="0" t="0" r="r" b="b"/>
                <a:pathLst>
                  <a:path w="1119" h="1308">
                    <a:moveTo>
                      <a:pt x="13" y="1254"/>
                    </a:moveTo>
                    <a:lnTo>
                      <a:pt x="87" y="912"/>
                    </a:lnTo>
                    <a:lnTo>
                      <a:pt x="217" y="866"/>
                    </a:lnTo>
                    <a:lnTo>
                      <a:pt x="193" y="696"/>
                    </a:lnTo>
                    <a:lnTo>
                      <a:pt x="169" y="528"/>
                    </a:lnTo>
                    <a:lnTo>
                      <a:pt x="0" y="242"/>
                    </a:lnTo>
                    <a:lnTo>
                      <a:pt x="145" y="180"/>
                    </a:lnTo>
                    <a:lnTo>
                      <a:pt x="250" y="0"/>
                    </a:lnTo>
                    <a:lnTo>
                      <a:pt x="313" y="275"/>
                    </a:lnTo>
                    <a:lnTo>
                      <a:pt x="514" y="276"/>
                    </a:lnTo>
                    <a:lnTo>
                      <a:pt x="541" y="420"/>
                    </a:lnTo>
                    <a:lnTo>
                      <a:pt x="720" y="539"/>
                    </a:lnTo>
                    <a:lnTo>
                      <a:pt x="1020" y="516"/>
                    </a:lnTo>
                    <a:lnTo>
                      <a:pt x="1119" y="708"/>
                    </a:lnTo>
                    <a:lnTo>
                      <a:pt x="925" y="708"/>
                    </a:lnTo>
                    <a:lnTo>
                      <a:pt x="781" y="888"/>
                    </a:lnTo>
                    <a:lnTo>
                      <a:pt x="793" y="1032"/>
                    </a:lnTo>
                    <a:lnTo>
                      <a:pt x="781" y="1200"/>
                    </a:lnTo>
                    <a:lnTo>
                      <a:pt x="589" y="1200"/>
                    </a:lnTo>
                    <a:lnTo>
                      <a:pt x="397" y="1272"/>
                    </a:lnTo>
                    <a:lnTo>
                      <a:pt x="205" y="1308"/>
                    </a:lnTo>
                    <a:lnTo>
                      <a:pt x="13" y="1254"/>
                    </a:lnTo>
                    <a:close/>
                  </a:path>
                </a:pathLst>
              </a:custGeom>
              <a:solidFill>
                <a:srgbClr val="375722"/>
              </a:solidFill>
              <a:ln w="3175"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800" kern="0">
                  <a:solidFill>
                    <a:sysClr val="windowText" lastClr="000000"/>
                  </a:solidFill>
                  <a:latin typeface="Cambria" panose="02040503050406030204" pitchFamily="18" charset="0"/>
                </a:endParaRPr>
              </a:p>
            </p:txBody>
          </p:sp>
          <p:sp>
            <p:nvSpPr>
              <p:cNvPr id="121" name="Freeform 120"/>
              <p:cNvSpPr>
                <a:spLocks/>
              </p:cNvSpPr>
              <p:nvPr/>
            </p:nvSpPr>
            <p:spPr bwMode="auto">
              <a:xfrm>
                <a:off x="5803902" y="3660778"/>
                <a:ext cx="274638" cy="306387"/>
              </a:xfrm>
              <a:custGeom>
                <a:avLst/>
                <a:gdLst/>
                <a:ahLst/>
                <a:cxnLst>
                  <a:cxn ang="0">
                    <a:pos x="96" y="0"/>
                  </a:cxn>
                  <a:cxn ang="0">
                    <a:pos x="0" y="342"/>
                  </a:cxn>
                  <a:cxn ang="0">
                    <a:pos x="336" y="512"/>
                  </a:cxn>
                  <a:cxn ang="0">
                    <a:pos x="528" y="966"/>
                  </a:cxn>
                  <a:cxn ang="0">
                    <a:pos x="648" y="752"/>
                  </a:cxn>
                  <a:cxn ang="0">
                    <a:pos x="864" y="713"/>
                  </a:cxn>
                  <a:cxn ang="0">
                    <a:pos x="842" y="549"/>
                  </a:cxn>
                  <a:cxn ang="0">
                    <a:pos x="672" y="258"/>
                  </a:cxn>
                  <a:cxn ang="0">
                    <a:pos x="636" y="30"/>
                  </a:cxn>
                  <a:cxn ang="0">
                    <a:pos x="96" y="0"/>
                  </a:cxn>
                </a:cxnLst>
                <a:rect l="0" t="0" r="r" b="b"/>
                <a:pathLst>
                  <a:path w="864" h="966">
                    <a:moveTo>
                      <a:pt x="96" y="0"/>
                    </a:moveTo>
                    <a:lnTo>
                      <a:pt x="0" y="342"/>
                    </a:lnTo>
                    <a:lnTo>
                      <a:pt x="336" y="512"/>
                    </a:lnTo>
                    <a:lnTo>
                      <a:pt x="528" y="966"/>
                    </a:lnTo>
                    <a:lnTo>
                      <a:pt x="648" y="752"/>
                    </a:lnTo>
                    <a:lnTo>
                      <a:pt x="864" y="713"/>
                    </a:lnTo>
                    <a:lnTo>
                      <a:pt x="842" y="549"/>
                    </a:lnTo>
                    <a:lnTo>
                      <a:pt x="672" y="258"/>
                    </a:lnTo>
                    <a:lnTo>
                      <a:pt x="636" y="30"/>
                    </a:lnTo>
                    <a:lnTo>
                      <a:pt x="96" y="0"/>
                    </a:lnTo>
                    <a:close/>
                  </a:path>
                </a:pathLst>
              </a:custGeom>
              <a:solidFill>
                <a:schemeClr val="bg1"/>
              </a:solidFill>
              <a:ln w="3175"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800" kern="0">
                  <a:solidFill>
                    <a:sysClr val="windowText" lastClr="000000"/>
                  </a:solidFill>
                  <a:latin typeface="Cambria" panose="02040503050406030204" pitchFamily="18" charset="0"/>
                </a:endParaRPr>
              </a:p>
            </p:txBody>
          </p:sp>
          <p:sp>
            <p:nvSpPr>
              <p:cNvPr id="122" name="Freeform 121"/>
              <p:cNvSpPr>
                <a:spLocks/>
              </p:cNvSpPr>
              <p:nvPr/>
            </p:nvSpPr>
            <p:spPr bwMode="auto">
              <a:xfrm>
                <a:off x="5786441" y="3346452"/>
                <a:ext cx="414338" cy="396876"/>
              </a:xfrm>
              <a:custGeom>
                <a:avLst/>
                <a:gdLst/>
                <a:ahLst/>
                <a:cxnLst>
                  <a:cxn ang="0">
                    <a:pos x="622" y="348"/>
                  </a:cxn>
                  <a:cxn ang="0">
                    <a:pos x="669" y="542"/>
                  </a:cxn>
                  <a:cxn ang="0">
                    <a:pos x="501" y="660"/>
                  </a:cxn>
                  <a:cxn ang="0">
                    <a:pos x="369" y="686"/>
                  </a:cxn>
                  <a:cxn ang="0">
                    <a:pos x="259" y="746"/>
                  </a:cxn>
                  <a:cxn ang="0">
                    <a:pos x="81" y="794"/>
                  </a:cxn>
                  <a:cxn ang="0">
                    <a:pos x="0" y="1008"/>
                  </a:cxn>
                  <a:cxn ang="0">
                    <a:pos x="156" y="990"/>
                  </a:cxn>
                  <a:cxn ang="0">
                    <a:pos x="693" y="1020"/>
                  </a:cxn>
                  <a:cxn ang="0">
                    <a:pos x="729" y="1250"/>
                  </a:cxn>
                  <a:cxn ang="0">
                    <a:pos x="871" y="1190"/>
                  </a:cxn>
                  <a:cxn ang="0">
                    <a:pos x="979" y="1008"/>
                  </a:cxn>
                  <a:cxn ang="0">
                    <a:pos x="876" y="840"/>
                  </a:cxn>
                  <a:cxn ang="0">
                    <a:pos x="1173" y="698"/>
                  </a:cxn>
                  <a:cxn ang="0">
                    <a:pos x="1282" y="434"/>
                  </a:cxn>
                  <a:cxn ang="0">
                    <a:pos x="1306" y="72"/>
                  </a:cxn>
                  <a:cxn ang="0">
                    <a:pos x="1150" y="0"/>
                  </a:cxn>
                  <a:cxn ang="0">
                    <a:pos x="1077" y="108"/>
                  </a:cxn>
                  <a:cxn ang="0">
                    <a:pos x="943" y="180"/>
                  </a:cxn>
                  <a:cxn ang="0">
                    <a:pos x="622" y="348"/>
                  </a:cxn>
                </a:cxnLst>
                <a:rect l="0" t="0" r="r" b="b"/>
                <a:pathLst>
                  <a:path w="1306" h="1250">
                    <a:moveTo>
                      <a:pt x="622" y="348"/>
                    </a:moveTo>
                    <a:lnTo>
                      <a:pt x="669" y="542"/>
                    </a:lnTo>
                    <a:lnTo>
                      <a:pt x="501" y="660"/>
                    </a:lnTo>
                    <a:lnTo>
                      <a:pt x="369" y="686"/>
                    </a:lnTo>
                    <a:lnTo>
                      <a:pt x="259" y="746"/>
                    </a:lnTo>
                    <a:lnTo>
                      <a:pt x="81" y="794"/>
                    </a:lnTo>
                    <a:lnTo>
                      <a:pt x="0" y="1008"/>
                    </a:lnTo>
                    <a:lnTo>
                      <a:pt x="156" y="990"/>
                    </a:lnTo>
                    <a:lnTo>
                      <a:pt x="693" y="1020"/>
                    </a:lnTo>
                    <a:lnTo>
                      <a:pt x="729" y="1250"/>
                    </a:lnTo>
                    <a:lnTo>
                      <a:pt x="871" y="1190"/>
                    </a:lnTo>
                    <a:lnTo>
                      <a:pt x="979" y="1008"/>
                    </a:lnTo>
                    <a:lnTo>
                      <a:pt x="876" y="840"/>
                    </a:lnTo>
                    <a:lnTo>
                      <a:pt x="1173" y="698"/>
                    </a:lnTo>
                    <a:lnTo>
                      <a:pt x="1282" y="434"/>
                    </a:lnTo>
                    <a:lnTo>
                      <a:pt x="1306" y="72"/>
                    </a:lnTo>
                    <a:lnTo>
                      <a:pt x="1150" y="0"/>
                    </a:lnTo>
                    <a:lnTo>
                      <a:pt x="1077" y="108"/>
                    </a:lnTo>
                    <a:lnTo>
                      <a:pt x="943" y="180"/>
                    </a:lnTo>
                    <a:lnTo>
                      <a:pt x="622" y="348"/>
                    </a:lnTo>
                    <a:close/>
                  </a:path>
                </a:pathLst>
              </a:custGeom>
              <a:solidFill>
                <a:schemeClr val="bg1"/>
              </a:solidFill>
              <a:ln w="3175"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800" kern="0">
                  <a:solidFill>
                    <a:sysClr val="windowText" lastClr="000000"/>
                  </a:solidFill>
                  <a:latin typeface="Cambria" panose="02040503050406030204" pitchFamily="18" charset="0"/>
                </a:endParaRPr>
              </a:p>
            </p:txBody>
          </p:sp>
          <p:sp>
            <p:nvSpPr>
              <p:cNvPr id="123" name="Freeform 122"/>
              <p:cNvSpPr>
                <a:spLocks/>
              </p:cNvSpPr>
              <p:nvPr/>
            </p:nvSpPr>
            <p:spPr bwMode="auto">
              <a:xfrm>
                <a:off x="5854700" y="4410075"/>
                <a:ext cx="406400" cy="346075"/>
              </a:xfrm>
              <a:custGeom>
                <a:avLst/>
                <a:gdLst/>
                <a:ahLst/>
                <a:cxnLst>
                  <a:cxn ang="0">
                    <a:pos x="468" y="168"/>
                  </a:cxn>
                  <a:cxn ang="0">
                    <a:pos x="312" y="297"/>
                  </a:cxn>
                  <a:cxn ang="0">
                    <a:pos x="347" y="442"/>
                  </a:cxn>
                  <a:cxn ang="0">
                    <a:pos x="180" y="528"/>
                  </a:cxn>
                  <a:cxn ang="0">
                    <a:pos x="188" y="700"/>
                  </a:cxn>
                  <a:cxn ang="0">
                    <a:pos x="0" y="1009"/>
                  </a:cxn>
                  <a:cxn ang="0">
                    <a:pos x="179" y="1092"/>
                  </a:cxn>
                  <a:cxn ang="0">
                    <a:pos x="516" y="910"/>
                  </a:cxn>
                  <a:cxn ang="0">
                    <a:pos x="708" y="994"/>
                  </a:cxn>
                  <a:cxn ang="0">
                    <a:pos x="888" y="862"/>
                  </a:cxn>
                  <a:cxn ang="0">
                    <a:pos x="1044" y="802"/>
                  </a:cxn>
                  <a:cxn ang="0">
                    <a:pos x="1284" y="598"/>
                  </a:cxn>
                  <a:cxn ang="0">
                    <a:pos x="1092" y="406"/>
                  </a:cxn>
                  <a:cxn ang="0">
                    <a:pos x="1068" y="142"/>
                  </a:cxn>
                  <a:cxn ang="0">
                    <a:pos x="828" y="0"/>
                  </a:cxn>
                  <a:cxn ang="0">
                    <a:pos x="588" y="211"/>
                  </a:cxn>
                  <a:cxn ang="0">
                    <a:pos x="468" y="168"/>
                  </a:cxn>
                </a:cxnLst>
                <a:rect l="0" t="0" r="r" b="b"/>
                <a:pathLst>
                  <a:path w="1284" h="1092">
                    <a:moveTo>
                      <a:pt x="468" y="168"/>
                    </a:moveTo>
                    <a:lnTo>
                      <a:pt x="312" y="297"/>
                    </a:lnTo>
                    <a:lnTo>
                      <a:pt x="347" y="442"/>
                    </a:lnTo>
                    <a:lnTo>
                      <a:pt x="180" y="528"/>
                    </a:lnTo>
                    <a:lnTo>
                      <a:pt x="188" y="700"/>
                    </a:lnTo>
                    <a:lnTo>
                      <a:pt x="0" y="1009"/>
                    </a:lnTo>
                    <a:lnTo>
                      <a:pt x="179" y="1092"/>
                    </a:lnTo>
                    <a:lnTo>
                      <a:pt x="516" y="910"/>
                    </a:lnTo>
                    <a:lnTo>
                      <a:pt x="708" y="994"/>
                    </a:lnTo>
                    <a:lnTo>
                      <a:pt x="888" y="862"/>
                    </a:lnTo>
                    <a:lnTo>
                      <a:pt x="1044" y="802"/>
                    </a:lnTo>
                    <a:lnTo>
                      <a:pt x="1284" y="598"/>
                    </a:lnTo>
                    <a:lnTo>
                      <a:pt x="1092" y="406"/>
                    </a:lnTo>
                    <a:lnTo>
                      <a:pt x="1068" y="142"/>
                    </a:lnTo>
                    <a:lnTo>
                      <a:pt x="828" y="0"/>
                    </a:lnTo>
                    <a:lnTo>
                      <a:pt x="588" y="211"/>
                    </a:lnTo>
                    <a:lnTo>
                      <a:pt x="468" y="168"/>
                    </a:lnTo>
                    <a:close/>
                  </a:path>
                </a:pathLst>
              </a:custGeom>
              <a:solidFill>
                <a:srgbClr val="13B04E"/>
              </a:solidFill>
              <a:ln w="3175" cmpd="sng">
                <a:solidFill>
                  <a:schemeClr val="tx1"/>
                </a:solidFill>
                <a:prstDash val="solid"/>
                <a:round/>
                <a:headEnd/>
                <a:tailEnd/>
              </a:ln>
              <a:effectLst>
                <a:outerShdw dist="28398" dir="6993903" algn="ctr" rotWithShape="0">
                  <a:srgbClr val="B2B2B2">
                    <a:alpha val="50000"/>
                  </a:srgbClr>
                </a:outerShdw>
              </a:effectLst>
            </p:spPr>
            <p:txBody>
              <a:bodyPr/>
              <a:lstStyle/>
              <a:p>
                <a:endParaRPr lang="zh-CN" altLang="en-US" sz="800" kern="0">
                  <a:solidFill>
                    <a:sysClr val="windowText" lastClr="000000"/>
                  </a:solidFill>
                  <a:latin typeface="Cambria" panose="02040503050406030204" pitchFamily="18" charset="0"/>
                </a:endParaRPr>
              </a:p>
            </p:txBody>
          </p:sp>
        </p:grpSp>
        <p:sp>
          <p:nvSpPr>
            <p:cNvPr id="124" name="Text Box 16"/>
            <p:cNvSpPr txBox="1">
              <a:spLocks noChangeArrowheads="1"/>
            </p:cNvSpPr>
            <p:nvPr/>
          </p:nvSpPr>
          <p:spPr bwMode="auto">
            <a:xfrm>
              <a:off x="2732978" y="1918463"/>
              <a:ext cx="1052590" cy="232692"/>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2">
                      <a:lumMod val="50000"/>
                    </a:schemeClr>
                  </a:solidFill>
                  <a:latin typeface="Cambria" panose="02040503050406030204" pitchFamily="18" charset="0"/>
                  <a:cs typeface="Calibri" pitchFamily="34" charset="0"/>
                </a:rPr>
                <a:t>JAWZJAN</a:t>
              </a:r>
            </a:p>
          </p:txBody>
        </p:sp>
        <p:sp>
          <p:nvSpPr>
            <p:cNvPr id="125" name="Text Box 16"/>
            <p:cNvSpPr txBox="1">
              <a:spLocks noChangeArrowheads="1"/>
            </p:cNvSpPr>
            <p:nvPr/>
          </p:nvSpPr>
          <p:spPr bwMode="auto">
            <a:xfrm>
              <a:off x="2978490" y="2775120"/>
              <a:ext cx="986246" cy="232692"/>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1"/>
                  </a:solidFill>
                  <a:latin typeface="Cambria" panose="02040503050406030204" pitchFamily="18" charset="0"/>
                  <a:cs typeface="Calibri" pitchFamily="34" charset="0"/>
                </a:rPr>
                <a:t>SARIPOL</a:t>
              </a:r>
            </a:p>
          </p:txBody>
        </p:sp>
        <p:sp>
          <p:nvSpPr>
            <p:cNvPr id="126" name="Text Box 16"/>
            <p:cNvSpPr txBox="1">
              <a:spLocks noChangeArrowheads="1"/>
            </p:cNvSpPr>
            <p:nvPr/>
          </p:nvSpPr>
          <p:spPr bwMode="auto">
            <a:xfrm>
              <a:off x="2479378" y="5574759"/>
              <a:ext cx="1262655" cy="232692"/>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2">
                      <a:lumMod val="50000"/>
                    </a:schemeClr>
                  </a:solidFill>
                  <a:latin typeface="Cambria" panose="02040503050406030204" pitchFamily="18" charset="0"/>
                  <a:cs typeface="Calibri" pitchFamily="34" charset="0"/>
                </a:rPr>
                <a:t>KANDAHAR</a:t>
              </a:r>
            </a:p>
          </p:txBody>
        </p:sp>
        <p:sp>
          <p:nvSpPr>
            <p:cNvPr id="127" name="Text Box 16"/>
            <p:cNvSpPr txBox="1">
              <a:spLocks noChangeArrowheads="1"/>
            </p:cNvSpPr>
            <p:nvPr/>
          </p:nvSpPr>
          <p:spPr bwMode="auto">
            <a:xfrm>
              <a:off x="4090982" y="4046219"/>
              <a:ext cx="941953" cy="232692"/>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2">
                      <a:lumMod val="50000"/>
                    </a:schemeClr>
                  </a:solidFill>
                  <a:latin typeface="Cambria" panose="02040503050406030204" pitchFamily="18" charset="0"/>
                  <a:cs typeface="Calibri" pitchFamily="34" charset="0"/>
                </a:rPr>
                <a:t>GHAZNI</a:t>
              </a:r>
            </a:p>
          </p:txBody>
        </p:sp>
        <p:sp>
          <p:nvSpPr>
            <p:cNvPr id="128" name="Text Box 16"/>
            <p:cNvSpPr txBox="1">
              <a:spLocks noChangeArrowheads="1"/>
            </p:cNvSpPr>
            <p:nvPr/>
          </p:nvSpPr>
          <p:spPr bwMode="auto">
            <a:xfrm>
              <a:off x="1466354" y="5608862"/>
              <a:ext cx="1169409" cy="232692"/>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2">
                      <a:lumMod val="50000"/>
                    </a:schemeClr>
                  </a:solidFill>
                  <a:latin typeface="Cambria" panose="02040503050406030204" pitchFamily="18" charset="0"/>
                  <a:cs typeface="Calibri" pitchFamily="34" charset="0"/>
                </a:rPr>
                <a:t>HELMAND</a:t>
              </a:r>
            </a:p>
          </p:txBody>
        </p:sp>
        <p:sp>
          <p:nvSpPr>
            <p:cNvPr id="129" name="Text Box 16"/>
            <p:cNvSpPr txBox="1">
              <a:spLocks noChangeArrowheads="1"/>
            </p:cNvSpPr>
            <p:nvPr/>
          </p:nvSpPr>
          <p:spPr bwMode="auto">
            <a:xfrm>
              <a:off x="634604" y="5565656"/>
              <a:ext cx="941953" cy="232692"/>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2">
                      <a:lumMod val="50000"/>
                    </a:schemeClr>
                  </a:solidFill>
                  <a:latin typeface="Cambria" panose="02040503050406030204" pitchFamily="18" charset="0"/>
                  <a:cs typeface="Calibri" pitchFamily="34" charset="0"/>
                </a:rPr>
                <a:t>NIMRUZ</a:t>
              </a:r>
            </a:p>
          </p:txBody>
        </p:sp>
        <p:sp>
          <p:nvSpPr>
            <p:cNvPr id="130" name="Text Box 16"/>
            <p:cNvSpPr txBox="1">
              <a:spLocks noChangeArrowheads="1"/>
            </p:cNvSpPr>
            <p:nvPr/>
          </p:nvSpPr>
          <p:spPr bwMode="auto">
            <a:xfrm>
              <a:off x="3082845" y="3864439"/>
              <a:ext cx="1231781" cy="232692"/>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1"/>
                  </a:solidFill>
                  <a:latin typeface="Cambria" panose="02040503050406030204" pitchFamily="18" charset="0"/>
                  <a:cs typeface="Calibri" pitchFamily="34" charset="0"/>
                </a:rPr>
                <a:t>DAIKONDI</a:t>
              </a:r>
            </a:p>
          </p:txBody>
        </p:sp>
        <p:sp>
          <p:nvSpPr>
            <p:cNvPr id="131" name="Text Box 16"/>
            <p:cNvSpPr txBox="1">
              <a:spLocks noChangeArrowheads="1"/>
            </p:cNvSpPr>
            <p:nvPr/>
          </p:nvSpPr>
          <p:spPr bwMode="auto">
            <a:xfrm>
              <a:off x="774145" y="3699935"/>
              <a:ext cx="941953" cy="232692"/>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2">
                      <a:lumMod val="50000"/>
                    </a:schemeClr>
                  </a:solidFill>
                  <a:latin typeface="Cambria" panose="02040503050406030204" pitchFamily="18" charset="0"/>
                  <a:cs typeface="Calibri" pitchFamily="34" charset="0"/>
                </a:rPr>
                <a:t>HERAT</a:t>
              </a:r>
            </a:p>
          </p:txBody>
        </p:sp>
        <p:sp>
          <p:nvSpPr>
            <p:cNvPr id="132" name="Text Box 16"/>
            <p:cNvSpPr txBox="1">
              <a:spLocks noChangeArrowheads="1"/>
            </p:cNvSpPr>
            <p:nvPr/>
          </p:nvSpPr>
          <p:spPr bwMode="auto">
            <a:xfrm>
              <a:off x="2219974" y="3621468"/>
              <a:ext cx="941953" cy="232692"/>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2">
                      <a:lumMod val="50000"/>
                    </a:schemeClr>
                  </a:solidFill>
                  <a:latin typeface="Cambria" panose="02040503050406030204" pitchFamily="18" charset="0"/>
                  <a:cs typeface="Calibri" pitchFamily="34" charset="0"/>
                </a:rPr>
                <a:t>GHOR</a:t>
              </a:r>
            </a:p>
          </p:txBody>
        </p:sp>
        <p:sp>
          <p:nvSpPr>
            <p:cNvPr id="133" name="Text Box 16"/>
            <p:cNvSpPr txBox="1">
              <a:spLocks noChangeArrowheads="1"/>
            </p:cNvSpPr>
            <p:nvPr/>
          </p:nvSpPr>
          <p:spPr bwMode="auto">
            <a:xfrm>
              <a:off x="4063520" y="3501575"/>
              <a:ext cx="941953" cy="298323"/>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700" dirty="0">
                  <a:latin typeface="Cambria" panose="02040503050406030204" pitchFamily="18" charset="0"/>
                  <a:cs typeface="Calibri" pitchFamily="34" charset="0"/>
                </a:rPr>
                <a:t>WARDAK</a:t>
              </a:r>
            </a:p>
          </p:txBody>
        </p:sp>
        <p:sp>
          <p:nvSpPr>
            <p:cNvPr id="134" name="Text Box 16"/>
            <p:cNvSpPr txBox="1">
              <a:spLocks noChangeArrowheads="1"/>
            </p:cNvSpPr>
            <p:nvPr/>
          </p:nvSpPr>
          <p:spPr bwMode="auto">
            <a:xfrm>
              <a:off x="4903150" y="3709688"/>
              <a:ext cx="805543" cy="232692"/>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dirty="0">
                  <a:latin typeface="Cambria" panose="02040503050406030204" pitchFamily="18" charset="0"/>
                  <a:cs typeface="Calibri" pitchFamily="34" charset="0"/>
                </a:rPr>
                <a:t>LOGAR</a:t>
              </a:r>
            </a:p>
          </p:txBody>
        </p:sp>
        <p:sp>
          <p:nvSpPr>
            <p:cNvPr id="135" name="Text Box 16"/>
            <p:cNvSpPr txBox="1">
              <a:spLocks noChangeArrowheads="1"/>
            </p:cNvSpPr>
            <p:nvPr/>
          </p:nvSpPr>
          <p:spPr bwMode="auto">
            <a:xfrm rot="19014428">
              <a:off x="5963615" y="3010821"/>
              <a:ext cx="941953" cy="232692"/>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dirty="0">
                  <a:solidFill>
                    <a:schemeClr val="bg1"/>
                  </a:solidFill>
                  <a:latin typeface="Cambria" panose="02040503050406030204" pitchFamily="18" charset="0"/>
                  <a:cs typeface="Calibri" pitchFamily="34" charset="0"/>
                </a:rPr>
                <a:t>KUNAR</a:t>
              </a:r>
            </a:p>
          </p:txBody>
        </p:sp>
        <p:sp>
          <p:nvSpPr>
            <p:cNvPr id="136" name="Text Box 16"/>
            <p:cNvSpPr txBox="1">
              <a:spLocks noChangeArrowheads="1"/>
            </p:cNvSpPr>
            <p:nvPr/>
          </p:nvSpPr>
          <p:spPr bwMode="auto">
            <a:xfrm>
              <a:off x="5565564" y="1965297"/>
              <a:ext cx="1503775" cy="232692"/>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1"/>
                  </a:solidFill>
                  <a:latin typeface="Cambria" panose="02040503050406030204" pitchFamily="18" charset="0"/>
                  <a:cs typeface="Calibri" pitchFamily="34" charset="0"/>
                </a:rPr>
                <a:t>BADAKHSHAN</a:t>
              </a:r>
            </a:p>
          </p:txBody>
        </p:sp>
        <p:sp>
          <p:nvSpPr>
            <p:cNvPr id="137" name="Text Box 16"/>
            <p:cNvSpPr txBox="1">
              <a:spLocks noChangeArrowheads="1"/>
            </p:cNvSpPr>
            <p:nvPr/>
          </p:nvSpPr>
          <p:spPr bwMode="auto">
            <a:xfrm>
              <a:off x="5098576" y="2090541"/>
              <a:ext cx="936416" cy="284096"/>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700" b="1" dirty="0">
                  <a:solidFill>
                    <a:schemeClr val="bg1"/>
                  </a:solidFill>
                  <a:latin typeface="Cambria" panose="02040503050406030204" pitchFamily="18" charset="0"/>
                  <a:cs typeface="Calibri" pitchFamily="34" charset="0"/>
                </a:rPr>
                <a:t>TAKHAR</a:t>
              </a:r>
            </a:p>
          </p:txBody>
        </p:sp>
        <p:sp>
          <p:nvSpPr>
            <p:cNvPr id="138" name="Text Box 16"/>
            <p:cNvSpPr txBox="1">
              <a:spLocks noChangeArrowheads="1"/>
            </p:cNvSpPr>
            <p:nvPr/>
          </p:nvSpPr>
          <p:spPr bwMode="auto">
            <a:xfrm>
              <a:off x="5734057" y="2936893"/>
              <a:ext cx="849238" cy="232692"/>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dirty="0">
                  <a:latin typeface="Cambria" panose="02040503050406030204" pitchFamily="18" charset="0"/>
                  <a:cs typeface="Calibri" pitchFamily="34" charset="0"/>
                </a:rPr>
                <a:t>NURISTAN</a:t>
              </a:r>
            </a:p>
          </p:txBody>
        </p:sp>
        <p:sp>
          <p:nvSpPr>
            <p:cNvPr id="139" name="Text Box 16"/>
            <p:cNvSpPr txBox="1">
              <a:spLocks noChangeArrowheads="1"/>
            </p:cNvSpPr>
            <p:nvPr/>
          </p:nvSpPr>
          <p:spPr bwMode="auto">
            <a:xfrm rot="19113960">
              <a:off x="5239260" y="2714980"/>
              <a:ext cx="849238" cy="232692"/>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dirty="0">
                  <a:latin typeface="Cambria" panose="02040503050406030204" pitchFamily="18" charset="0"/>
                  <a:cs typeface="Calibri" pitchFamily="34" charset="0"/>
                </a:rPr>
                <a:t>PANJSHER</a:t>
              </a:r>
            </a:p>
          </p:txBody>
        </p:sp>
        <p:sp>
          <p:nvSpPr>
            <p:cNvPr id="140" name="Text Box 16"/>
            <p:cNvSpPr txBox="1">
              <a:spLocks noChangeArrowheads="1"/>
            </p:cNvSpPr>
            <p:nvPr/>
          </p:nvSpPr>
          <p:spPr bwMode="auto">
            <a:xfrm>
              <a:off x="2873845" y="4447280"/>
              <a:ext cx="1282703" cy="232692"/>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2">
                      <a:lumMod val="50000"/>
                    </a:schemeClr>
                  </a:solidFill>
                  <a:latin typeface="Cambria" panose="02040503050406030204" pitchFamily="18" charset="0"/>
                  <a:cs typeface="Calibri" pitchFamily="34" charset="0"/>
                </a:rPr>
                <a:t>URUZGAN</a:t>
              </a:r>
            </a:p>
          </p:txBody>
        </p:sp>
        <p:sp>
          <p:nvSpPr>
            <p:cNvPr id="141" name="Text Box 16"/>
            <p:cNvSpPr txBox="1">
              <a:spLocks noChangeArrowheads="1"/>
            </p:cNvSpPr>
            <p:nvPr/>
          </p:nvSpPr>
          <p:spPr bwMode="auto">
            <a:xfrm>
              <a:off x="4443500" y="4620389"/>
              <a:ext cx="941953" cy="298323"/>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700" b="1" dirty="0">
                  <a:solidFill>
                    <a:schemeClr val="bg2">
                      <a:lumMod val="50000"/>
                    </a:schemeClr>
                  </a:solidFill>
                  <a:latin typeface="Cambria" panose="02040503050406030204" pitchFamily="18" charset="0"/>
                  <a:cs typeface="Calibri" pitchFamily="34" charset="0"/>
                </a:rPr>
                <a:t>PAKTIKA</a:t>
              </a:r>
            </a:p>
          </p:txBody>
        </p:sp>
        <p:sp>
          <p:nvSpPr>
            <p:cNvPr id="142" name="Text Box 16"/>
            <p:cNvSpPr txBox="1">
              <a:spLocks noChangeArrowheads="1"/>
            </p:cNvSpPr>
            <p:nvPr/>
          </p:nvSpPr>
          <p:spPr bwMode="auto">
            <a:xfrm>
              <a:off x="5045231" y="3973160"/>
              <a:ext cx="941953" cy="232692"/>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dirty="0">
                  <a:solidFill>
                    <a:schemeClr val="bg1"/>
                  </a:solidFill>
                  <a:latin typeface="Cambria" panose="02040503050406030204" pitchFamily="18" charset="0"/>
                  <a:cs typeface="Calibri" pitchFamily="34" charset="0"/>
                </a:rPr>
                <a:t>PAKTIYA</a:t>
              </a:r>
            </a:p>
          </p:txBody>
        </p:sp>
        <p:sp>
          <p:nvSpPr>
            <p:cNvPr id="143" name="Text Box 16"/>
            <p:cNvSpPr txBox="1">
              <a:spLocks noChangeArrowheads="1"/>
            </p:cNvSpPr>
            <p:nvPr/>
          </p:nvSpPr>
          <p:spPr bwMode="auto">
            <a:xfrm rot="19345737">
              <a:off x="5402684" y="3234288"/>
              <a:ext cx="941953" cy="232692"/>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dirty="0">
                  <a:solidFill>
                    <a:schemeClr val="bg1"/>
                  </a:solidFill>
                  <a:latin typeface="Cambria" panose="02040503050406030204" pitchFamily="18" charset="0"/>
                  <a:cs typeface="Calibri" pitchFamily="34" charset="0"/>
                </a:rPr>
                <a:t>LAGMAN</a:t>
              </a:r>
            </a:p>
          </p:txBody>
        </p:sp>
        <p:sp>
          <p:nvSpPr>
            <p:cNvPr id="144" name="Text Box 16"/>
            <p:cNvSpPr txBox="1">
              <a:spLocks noChangeArrowheads="1"/>
            </p:cNvSpPr>
            <p:nvPr/>
          </p:nvSpPr>
          <p:spPr bwMode="auto">
            <a:xfrm rot="1046538">
              <a:off x="5226008" y="3143225"/>
              <a:ext cx="405975" cy="232692"/>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dirty="0">
                  <a:latin typeface="Cambria" panose="02040503050406030204" pitchFamily="18" charset="0"/>
                  <a:cs typeface="Calibri" pitchFamily="34" charset="0"/>
                </a:rPr>
                <a:t>KAPI</a:t>
              </a:r>
            </a:p>
          </p:txBody>
        </p:sp>
        <p:sp>
          <p:nvSpPr>
            <p:cNvPr id="145" name="Text Box 16"/>
            <p:cNvSpPr txBox="1">
              <a:spLocks noChangeArrowheads="1"/>
            </p:cNvSpPr>
            <p:nvPr/>
          </p:nvSpPr>
          <p:spPr bwMode="auto">
            <a:xfrm>
              <a:off x="3763957" y="3176235"/>
              <a:ext cx="941953" cy="232692"/>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dirty="0">
                  <a:solidFill>
                    <a:schemeClr val="bg1"/>
                  </a:solidFill>
                  <a:latin typeface="Cambria" panose="02040503050406030204" pitchFamily="18" charset="0"/>
                  <a:cs typeface="Calibri" pitchFamily="34" charset="0"/>
                </a:rPr>
                <a:t>BAMYAN</a:t>
              </a:r>
            </a:p>
          </p:txBody>
        </p:sp>
        <p:pic>
          <p:nvPicPr>
            <p:cNvPr id="146" name="Picture 2" descr="Image result for north arrow"/>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06" y="1347885"/>
              <a:ext cx="887632" cy="758303"/>
            </a:xfrm>
            <a:prstGeom prst="rect">
              <a:avLst/>
            </a:prstGeom>
            <a:noFill/>
            <a:extLst>
              <a:ext uri="{909E8E84-426E-40DD-AFC4-6F175D3DCCD1}">
                <a14:hiddenFill xmlns:a14="http://schemas.microsoft.com/office/drawing/2010/main" xmlns="">
                  <a:solidFill>
                    <a:srgbClr val="FFFFFF"/>
                  </a:solidFill>
                </a14:hiddenFill>
              </a:ext>
            </a:extLst>
          </p:spPr>
        </p:pic>
        <p:sp>
          <p:nvSpPr>
            <p:cNvPr id="147" name="Text Box 16"/>
            <p:cNvSpPr txBox="1">
              <a:spLocks noChangeArrowheads="1"/>
            </p:cNvSpPr>
            <p:nvPr/>
          </p:nvSpPr>
          <p:spPr bwMode="auto">
            <a:xfrm>
              <a:off x="1427314" y="1287102"/>
              <a:ext cx="2887026" cy="232692"/>
            </a:xfrm>
            <a:prstGeom prst="rect">
              <a:avLst/>
            </a:prstGeom>
            <a:noFill/>
            <a:ln w="12700">
              <a:noFill/>
              <a:miter lim="800000"/>
              <a:headEnd/>
              <a:tailEnd/>
            </a:ln>
          </p:spPr>
          <p:txBody>
            <a:bodyPr wrap="square">
              <a:spAutoFit/>
            </a:bodyPr>
            <a:lstStyle/>
            <a:p>
              <a:pPr algn="ctr">
                <a:lnSpc>
                  <a:spcPct val="114000"/>
                </a:lnSpc>
                <a:buClr>
                  <a:schemeClr val="bg1">
                    <a:lumMod val="50000"/>
                  </a:schemeClr>
                </a:buClr>
                <a:buSzPct val="50000"/>
              </a:pPr>
              <a:r>
                <a:rPr lang="en-US" altLang="zh-CN" sz="800" spc="600" dirty="0">
                  <a:solidFill>
                    <a:schemeClr val="bg2">
                      <a:lumMod val="50000"/>
                    </a:schemeClr>
                  </a:solidFill>
                  <a:latin typeface="Cambria" panose="02040503050406030204" pitchFamily="18" charset="0"/>
                  <a:cs typeface="Calibri" pitchFamily="34" charset="0"/>
                </a:rPr>
                <a:t>Central Asia</a:t>
              </a:r>
            </a:p>
          </p:txBody>
        </p:sp>
        <p:sp>
          <p:nvSpPr>
            <p:cNvPr id="148" name="Text Box 16"/>
            <p:cNvSpPr txBox="1">
              <a:spLocks noChangeArrowheads="1"/>
            </p:cNvSpPr>
            <p:nvPr/>
          </p:nvSpPr>
          <p:spPr bwMode="auto">
            <a:xfrm rot="16200000">
              <a:off x="-1541196" y="4360338"/>
              <a:ext cx="2466385" cy="232692"/>
            </a:xfrm>
            <a:prstGeom prst="rect">
              <a:avLst/>
            </a:prstGeom>
            <a:noFill/>
            <a:ln w="12700">
              <a:noFill/>
              <a:miter lim="800000"/>
              <a:headEnd/>
              <a:tailEnd/>
            </a:ln>
          </p:spPr>
          <p:txBody>
            <a:bodyPr wrap="square">
              <a:spAutoFit/>
            </a:bodyPr>
            <a:lstStyle/>
            <a:p>
              <a:pPr algn="ctr">
                <a:lnSpc>
                  <a:spcPct val="114000"/>
                </a:lnSpc>
                <a:buClr>
                  <a:schemeClr val="bg1">
                    <a:lumMod val="50000"/>
                  </a:schemeClr>
                </a:buClr>
                <a:buSzPct val="50000"/>
              </a:pPr>
              <a:r>
                <a:rPr lang="en-US" altLang="zh-CN" sz="800" spc="600" dirty="0">
                  <a:solidFill>
                    <a:schemeClr val="bg2">
                      <a:lumMod val="50000"/>
                    </a:schemeClr>
                  </a:solidFill>
                  <a:latin typeface="Cambria" panose="02040503050406030204" pitchFamily="18" charset="0"/>
                  <a:cs typeface="Calibri" pitchFamily="34" charset="0"/>
                </a:rPr>
                <a:t>Iran</a:t>
              </a:r>
            </a:p>
          </p:txBody>
        </p:sp>
        <p:sp>
          <p:nvSpPr>
            <p:cNvPr id="149" name="Text Box 16"/>
            <p:cNvSpPr txBox="1">
              <a:spLocks noChangeArrowheads="1"/>
            </p:cNvSpPr>
            <p:nvPr/>
          </p:nvSpPr>
          <p:spPr bwMode="auto">
            <a:xfrm rot="16200000">
              <a:off x="7405276" y="1711220"/>
              <a:ext cx="2466385" cy="232692"/>
            </a:xfrm>
            <a:prstGeom prst="rect">
              <a:avLst/>
            </a:prstGeom>
            <a:noFill/>
            <a:ln w="12700">
              <a:noFill/>
              <a:miter lim="800000"/>
              <a:headEnd/>
              <a:tailEnd/>
            </a:ln>
          </p:spPr>
          <p:txBody>
            <a:bodyPr wrap="square">
              <a:spAutoFit/>
            </a:bodyPr>
            <a:lstStyle/>
            <a:p>
              <a:pPr algn="ctr">
                <a:lnSpc>
                  <a:spcPct val="114000"/>
                </a:lnSpc>
                <a:buClr>
                  <a:schemeClr val="bg1">
                    <a:lumMod val="50000"/>
                  </a:schemeClr>
                </a:buClr>
                <a:buSzPct val="50000"/>
              </a:pPr>
              <a:r>
                <a:rPr lang="en-US" altLang="zh-CN" sz="800" spc="300" dirty="0">
                  <a:solidFill>
                    <a:schemeClr val="bg2">
                      <a:lumMod val="50000"/>
                    </a:schemeClr>
                  </a:solidFill>
                  <a:latin typeface="Cambria" panose="02040503050406030204" pitchFamily="18" charset="0"/>
                  <a:cs typeface="Calibri" pitchFamily="34" charset="0"/>
                </a:rPr>
                <a:t>China</a:t>
              </a:r>
            </a:p>
          </p:txBody>
        </p:sp>
        <p:sp>
          <p:nvSpPr>
            <p:cNvPr id="150" name="Text Box 16"/>
            <p:cNvSpPr txBox="1">
              <a:spLocks noChangeArrowheads="1"/>
            </p:cNvSpPr>
            <p:nvPr/>
          </p:nvSpPr>
          <p:spPr bwMode="auto">
            <a:xfrm rot="18344899">
              <a:off x="4204906" y="4888227"/>
              <a:ext cx="2887026" cy="232692"/>
            </a:xfrm>
            <a:prstGeom prst="rect">
              <a:avLst/>
            </a:prstGeom>
            <a:noFill/>
            <a:ln w="12700">
              <a:noFill/>
              <a:miter lim="800000"/>
              <a:headEnd/>
              <a:tailEnd/>
            </a:ln>
          </p:spPr>
          <p:txBody>
            <a:bodyPr wrap="square">
              <a:spAutoFit/>
            </a:bodyPr>
            <a:lstStyle/>
            <a:p>
              <a:pPr algn="ctr">
                <a:lnSpc>
                  <a:spcPct val="114000"/>
                </a:lnSpc>
                <a:buClr>
                  <a:schemeClr val="bg1">
                    <a:lumMod val="50000"/>
                  </a:schemeClr>
                </a:buClr>
                <a:buSzPct val="50000"/>
              </a:pPr>
              <a:r>
                <a:rPr lang="en-US" altLang="zh-CN" sz="800" spc="600" dirty="0">
                  <a:solidFill>
                    <a:schemeClr val="bg2">
                      <a:lumMod val="50000"/>
                    </a:schemeClr>
                  </a:solidFill>
                  <a:latin typeface="Cambria" panose="02040503050406030204" pitchFamily="18" charset="0"/>
                  <a:cs typeface="Calibri" pitchFamily="34" charset="0"/>
                </a:rPr>
                <a:t>Pakistan</a:t>
              </a:r>
            </a:p>
          </p:txBody>
        </p:sp>
        <p:sp>
          <p:nvSpPr>
            <p:cNvPr id="151" name="Text Box 16"/>
            <p:cNvSpPr txBox="1">
              <a:spLocks noChangeArrowheads="1"/>
            </p:cNvSpPr>
            <p:nvPr/>
          </p:nvSpPr>
          <p:spPr bwMode="auto">
            <a:xfrm>
              <a:off x="5534225" y="3588650"/>
              <a:ext cx="1224240" cy="232692"/>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dirty="0">
                  <a:solidFill>
                    <a:schemeClr val="bg1"/>
                  </a:solidFill>
                  <a:latin typeface="Cambria" panose="02040503050406030204" pitchFamily="18" charset="0"/>
                  <a:cs typeface="Calibri" pitchFamily="34" charset="0"/>
                </a:rPr>
                <a:t>NANGRAHAR</a:t>
              </a:r>
            </a:p>
          </p:txBody>
        </p:sp>
        <p:sp>
          <p:nvSpPr>
            <p:cNvPr id="152" name="Text Box 16"/>
            <p:cNvSpPr txBox="1">
              <a:spLocks noChangeArrowheads="1"/>
            </p:cNvSpPr>
            <p:nvPr/>
          </p:nvSpPr>
          <p:spPr bwMode="auto">
            <a:xfrm>
              <a:off x="4827625" y="3468162"/>
              <a:ext cx="982124" cy="322687"/>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2">
                      <a:lumMod val="50000"/>
                    </a:schemeClr>
                  </a:solidFill>
                  <a:latin typeface="Cambria" panose="02040503050406030204" pitchFamily="18" charset="0"/>
                  <a:cs typeface="Calibri" pitchFamily="34" charset="0"/>
                </a:rPr>
                <a:t>KABUL</a:t>
              </a:r>
            </a:p>
          </p:txBody>
        </p:sp>
        <p:sp>
          <p:nvSpPr>
            <p:cNvPr id="153" name="Text Box 16"/>
            <p:cNvSpPr txBox="1">
              <a:spLocks noChangeArrowheads="1"/>
            </p:cNvSpPr>
            <p:nvPr/>
          </p:nvSpPr>
          <p:spPr bwMode="auto">
            <a:xfrm>
              <a:off x="4755953" y="2563744"/>
              <a:ext cx="1035028" cy="232692"/>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dirty="0">
                  <a:solidFill>
                    <a:schemeClr val="bg1"/>
                  </a:solidFill>
                  <a:latin typeface="Cambria" panose="02040503050406030204" pitchFamily="18" charset="0"/>
                  <a:cs typeface="Calibri" pitchFamily="34" charset="0"/>
                </a:rPr>
                <a:t>BAGHLAN</a:t>
              </a:r>
            </a:p>
          </p:txBody>
        </p:sp>
        <p:sp>
          <p:nvSpPr>
            <p:cNvPr id="154" name="Text Box 16"/>
            <p:cNvSpPr txBox="1">
              <a:spLocks noChangeArrowheads="1"/>
            </p:cNvSpPr>
            <p:nvPr/>
          </p:nvSpPr>
          <p:spPr bwMode="auto">
            <a:xfrm>
              <a:off x="4460742" y="3186428"/>
              <a:ext cx="1019996" cy="232692"/>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dirty="0">
                  <a:latin typeface="Cambria" panose="02040503050406030204" pitchFamily="18" charset="0"/>
                  <a:cs typeface="Calibri" pitchFamily="34" charset="0"/>
                </a:rPr>
                <a:t>PARWAN</a:t>
              </a:r>
            </a:p>
          </p:txBody>
        </p:sp>
        <p:sp>
          <p:nvSpPr>
            <p:cNvPr id="155" name="Text Box 16"/>
            <p:cNvSpPr txBox="1">
              <a:spLocks noChangeArrowheads="1"/>
            </p:cNvSpPr>
            <p:nvPr/>
          </p:nvSpPr>
          <p:spPr bwMode="auto">
            <a:xfrm>
              <a:off x="3863283" y="2566385"/>
              <a:ext cx="1275302" cy="232692"/>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dirty="0">
                  <a:solidFill>
                    <a:schemeClr val="bg2">
                      <a:lumMod val="50000"/>
                    </a:schemeClr>
                  </a:solidFill>
                  <a:latin typeface="Cambria" panose="02040503050406030204" pitchFamily="18" charset="0"/>
                  <a:cs typeface="Calibri" pitchFamily="34" charset="0"/>
                </a:rPr>
                <a:t>SAMANGAN</a:t>
              </a:r>
            </a:p>
          </p:txBody>
        </p:sp>
        <p:sp>
          <p:nvSpPr>
            <p:cNvPr id="156" name="Text Box 16"/>
            <p:cNvSpPr txBox="1">
              <a:spLocks noChangeArrowheads="1"/>
            </p:cNvSpPr>
            <p:nvPr/>
          </p:nvSpPr>
          <p:spPr bwMode="auto">
            <a:xfrm>
              <a:off x="2182178" y="2644092"/>
              <a:ext cx="1093916" cy="232692"/>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2">
                      <a:lumMod val="50000"/>
                    </a:schemeClr>
                  </a:solidFill>
                  <a:latin typeface="Cambria" panose="02040503050406030204" pitchFamily="18" charset="0"/>
                  <a:cs typeface="Calibri" pitchFamily="34" charset="0"/>
                </a:rPr>
                <a:t>FARYAB</a:t>
              </a:r>
            </a:p>
          </p:txBody>
        </p:sp>
        <p:sp>
          <p:nvSpPr>
            <p:cNvPr id="157" name="Text Box 16"/>
            <p:cNvSpPr txBox="1">
              <a:spLocks noChangeArrowheads="1"/>
            </p:cNvSpPr>
            <p:nvPr/>
          </p:nvSpPr>
          <p:spPr bwMode="auto">
            <a:xfrm>
              <a:off x="405969" y="4651859"/>
              <a:ext cx="941953" cy="232692"/>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2">
                      <a:lumMod val="50000"/>
                    </a:schemeClr>
                  </a:solidFill>
                  <a:latin typeface="Cambria" panose="02040503050406030204" pitchFamily="18" charset="0"/>
                  <a:cs typeface="Calibri" pitchFamily="34" charset="0"/>
                </a:rPr>
                <a:t>FARAH</a:t>
              </a:r>
            </a:p>
          </p:txBody>
        </p:sp>
        <p:sp>
          <p:nvSpPr>
            <p:cNvPr id="158" name="Text Box 16"/>
            <p:cNvSpPr txBox="1">
              <a:spLocks noChangeArrowheads="1"/>
            </p:cNvSpPr>
            <p:nvPr/>
          </p:nvSpPr>
          <p:spPr bwMode="auto">
            <a:xfrm>
              <a:off x="3364076" y="4888227"/>
              <a:ext cx="941953" cy="232692"/>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2">
                      <a:lumMod val="50000"/>
                    </a:schemeClr>
                  </a:solidFill>
                  <a:latin typeface="Cambria" panose="02040503050406030204" pitchFamily="18" charset="0"/>
                  <a:cs typeface="Calibri" pitchFamily="34" charset="0"/>
                </a:rPr>
                <a:t>ZABUL</a:t>
              </a:r>
            </a:p>
          </p:txBody>
        </p:sp>
        <p:sp>
          <p:nvSpPr>
            <p:cNvPr id="159" name="Text Box 16"/>
            <p:cNvSpPr txBox="1">
              <a:spLocks noChangeArrowheads="1"/>
            </p:cNvSpPr>
            <p:nvPr/>
          </p:nvSpPr>
          <p:spPr bwMode="auto">
            <a:xfrm>
              <a:off x="4458036" y="2025680"/>
              <a:ext cx="1161075" cy="232692"/>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1"/>
                  </a:solidFill>
                  <a:latin typeface="Cambria" panose="02040503050406030204" pitchFamily="18" charset="0"/>
                  <a:cs typeface="Calibri" pitchFamily="34" charset="0"/>
                </a:rPr>
                <a:t>KONDOZ</a:t>
              </a:r>
            </a:p>
          </p:txBody>
        </p:sp>
        <p:sp>
          <p:nvSpPr>
            <p:cNvPr id="160" name="Text Box 16"/>
            <p:cNvSpPr txBox="1">
              <a:spLocks noChangeArrowheads="1"/>
            </p:cNvSpPr>
            <p:nvPr/>
          </p:nvSpPr>
          <p:spPr bwMode="auto">
            <a:xfrm>
              <a:off x="3637018" y="2015186"/>
              <a:ext cx="936416" cy="232692"/>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1"/>
                  </a:solidFill>
                  <a:latin typeface="Cambria" panose="02040503050406030204" pitchFamily="18" charset="0"/>
                  <a:cs typeface="Calibri" pitchFamily="34" charset="0"/>
                </a:rPr>
                <a:t>BALKH</a:t>
              </a:r>
            </a:p>
          </p:txBody>
        </p:sp>
        <p:sp>
          <p:nvSpPr>
            <p:cNvPr id="161" name="Text Box 16"/>
            <p:cNvSpPr txBox="1">
              <a:spLocks noChangeArrowheads="1"/>
            </p:cNvSpPr>
            <p:nvPr/>
          </p:nvSpPr>
          <p:spPr bwMode="auto">
            <a:xfrm>
              <a:off x="1538202" y="3027898"/>
              <a:ext cx="1186475" cy="232692"/>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b="1" dirty="0">
                  <a:solidFill>
                    <a:schemeClr val="bg1"/>
                  </a:solidFill>
                  <a:latin typeface="Cambria" panose="02040503050406030204" pitchFamily="18" charset="0"/>
                  <a:cs typeface="Calibri" pitchFamily="34" charset="0"/>
                </a:rPr>
                <a:t>BADGHIS</a:t>
              </a:r>
            </a:p>
          </p:txBody>
        </p:sp>
        <p:sp>
          <p:nvSpPr>
            <p:cNvPr id="162" name="Text Box 16"/>
            <p:cNvSpPr txBox="1">
              <a:spLocks noChangeArrowheads="1"/>
            </p:cNvSpPr>
            <p:nvPr/>
          </p:nvSpPr>
          <p:spPr bwMode="auto">
            <a:xfrm>
              <a:off x="5400806" y="4140594"/>
              <a:ext cx="941953" cy="232692"/>
            </a:xfrm>
            <a:prstGeom prst="rect">
              <a:avLst/>
            </a:prstGeom>
            <a:noFill/>
            <a:ln w="12700">
              <a:noFill/>
              <a:miter lim="800000"/>
              <a:headEnd/>
              <a:tailEnd/>
            </a:ln>
          </p:spPr>
          <p:txBody>
            <a:bodyPr wrap="square">
              <a:spAutoFit/>
            </a:bodyPr>
            <a:lstStyle/>
            <a:p>
              <a:pPr>
                <a:lnSpc>
                  <a:spcPct val="114000"/>
                </a:lnSpc>
                <a:buClr>
                  <a:schemeClr val="bg1">
                    <a:lumMod val="50000"/>
                  </a:schemeClr>
                </a:buClr>
                <a:buSzPct val="50000"/>
              </a:pPr>
              <a:r>
                <a:rPr lang="en-US" altLang="zh-CN" sz="800" dirty="0">
                  <a:solidFill>
                    <a:schemeClr val="bg1"/>
                  </a:solidFill>
                  <a:latin typeface="Cambria" panose="02040503050406030204" pitchFamily="18" charset="0"/>
                  <a:cs typeface="Calibri" pitchFamily="34" charset="0"/>
                </a:rPr>
                <a:t>KHOST</a:t>
              </a:r>
            </a:p>
          </p:txBody>
        </p:sp>
      </p:grpSp>
      <p:graphicFrame>
        <p:nvGraphicFramePr>
          <p:cNvPr id="163" name="Table 162"/>
          <p:cNvGraphicFramePr>
            <a:graphicFrameLocks noGrp="1"/>
          </p:cNvGraphicFramePr>
          <p:nvPr>
            <p:extLst>
              <p:ext uri="{D42A27DB-BD31-4B8C-83A1-F6EECF244321}">
                <p14:modId xmlns:p14="http://schemas.microsoft.com/office/powerpoint/2010/main" xmlns="" val="2231863205"/>
              </p:ext>
            </p:extLst>
          </p:nvPr>
        </p:nvGraphicFramePr>
        <p:xfrm>
          <a:off x="4325957" y="5631219"/>
          <a:ext cx="1907474" cy="1112520"/>
        </p:xfrm>
        <a:graphic>
          <a:graphicData uri="http://schemas.openxmlformats.org/drawingml/2006/table">
            <a:tbl>
              <a:tblPr firstRow="1" bandRow="1">
                <a:tableStyleId>{5C22544A-7EE6-4342-B048-85BDC9FD1C3A}</a:tableStyleId>
              </a:tblPr>
              <a:tblGrid>
                <a:gridCol w="1907474"/>
              </a:tblGrid>
              <a:tr h="370840">
                <a:tc>
                  <a:txBody>
                    <a:bodyPr/>
                    <a:lstStyle/>
                    <a:p>
                      <a:pPr algn="ctr"/>
                      <a:r>
                        <a:rPr lang="en-US" sz="1200" dirty="0" smtClean="0"/>
                        <a:t>500 – 2,000 Hectares</a:t>
                      </a:r>
                      <a:endParaRPr lang="en-GB" sz="1200" dirty="0"/>
                    </a:p>
                  </a:txBody>
                  <a:tcPr anchor="ctr">
                    <a:solidFill>
                      <a:srgbClr val="92D04F"/>
                    </a:solidFill>
                  </a:tcPr>
                </a:tc>
              </a:tr>
              <a:tr h="370840">
                <a:tc>
                  <a:txBody>
                    <a:bodyPr/>
                    <a:lstStyle/>
                    <a:p>
                      <a:pPr algn="ctr"/>
                      <a:r>
                        <a:rPr lang="en-US" sz="1200" dirty="0" smtClean="0">
                          <a:solidFill>
                            <a:schemeClr val="bg1"/>
                          </a:solidFill>
                        </a:rPr>
                        <a:t>2,000 – 10,000 Hectares</a:t>
                      </a:r>
                      <a:endParaRPr lang="en-GB" sz="1200" dirty="0">
                        <a:solidFill>
                          <a:schemeClr val="bg1"/>
                        </a:solidFill>
                      </a:endParaRPr>
                    </a:p>
                  </a:txBody>
                  <a:tcPr anchor="ctr">
                    <a:solidFill>
                      <a:srgbClr val="13B04E"/>
                    </a:solidFill>
                  </a:tcPr>
                </a:tc>
              </a:tr>
              <a:tr h="370840">
                <a:tc>
                  <a:txBody>
                    <a:bodyPr/>
                    <a:lstStyle/>
                    <a:p>
                      <a:pPr algn="ctr"/>
                      <a:r>
                        <a:rPr lang="en-US" sz="1200" dirty="0" smtClean="0">
                          <a:solidFill>
                            <a:schemeClr val="bg1"/>
                          </a:solidFill>
                        </a:rPr>
                        <a:t>10,000 -30,000 Hectares</a:t>
                      </a:r>
                      <a:endParaRPr lang="en-GB" sz="1200" dirty="0">
                        <a:solidFill>
                          <a:schemeClr val="bg1"/>
                        </a:solidFill>
                      </a:endParaRPr>
                    </a:p>
                  </a:txBody>
                  <a:tcPr anchor="ctr">
                    <a:solidFill>
                      <a:srgbClr val="213413"/>
                    </a:solidFill>
                  </a:tcPr>
                </a:tc>
              </a:tr>
            </a:tbl>
          </a:graphicData>
        </a:graphic>
      </p:graphicFrame>
    </p:spTree>
    <p:extLst>
      <p:ext uri="{BB962C8B-B14F-4D97-AF65-F5344CB8AC3E}">
        <p14:creationId xmlns:p14="http://schemas.microsoft.com/office/powerpoint/2010/main" xmlns="" val="3298331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219604" y="0"/>
            <a:ext cx="10972396" cy="1295400"/>
          </a:xfrm>
        </p:spPr>
        <p:txBody>
          <a:bodyPr>
            <a:normAutofit fontScale="90000"/>
          </a:bodyPr>
          <a:lstStyle/>
          <a:p>
            <a:pPr algn="r"/>
            <a:r>
              <a:rPr lang="fa-IR" smtClean="0">
                <a:ea typeface="ＭＳ Ｐゴシック" pitchFamily="34" charset="-128"/>
              </a:rPr>
              <a:t>خلاصه مالداری: سکتورمالداری نقش کلیدی درزنده گی دهاقین وبه طورخاص درزنده گی کوچی ها ایفا میکند</a:t>
            </a:r>
            <a:endParaRPr lang="en-US" smtClean="0">
              <a:ea typeface="ＭＳ Ｐゴシック" pitchFamily="34" charset="-128"/>
            </a:endParaRPr>
          </a:p>
        </p:txBody>
      </p:sp>
      <p:pic>
        <p:nvPicPr>
          <p:cNvPr id="18435" name="Picture 2" descr="C:\Users\IT\Desktop\Capture.JPG"/>
          <p:cNvPicPr>
            <a:picLocks noGrp="1" noChangeAspect="1" noChangeArrowheads="1"/>
          </p:cNvPicPr>
          <p:nvPr>
            <p:ph idx="1"/>
          </p:nvPr>
        </p:nvPicPr>
        <p:blipFill>
          <a:blip r:embed="rId2"/>
          <a:srcRect/>
          <a:stretch>
            <a:fillRect/>
          </a:stretch>
        </p:blipFill>
        <p:spPr>
          <a:xfrm>
            <a:off x="0" y="1255714"/>
            <a:ext cx="12192000" cy="1182687"/>
          </a:xfrm>
          <a:noFill/>
        </p:spPr>
      </p:pic>
      <p:pic>
        <p:nvPicPr>
          <p:cNvPr id="18436" name="Picture 3" descr="C:\Users\IT\Desktop\Capture.JPG"/>
          <p:cNvPicPr>
            <a:picLocks noChangeAspect="1" noChangeArrowheads="1"/>
          </p:cNvPicPr>
          <p:nvPr/>
        </p:nvPicPr>
        <p:blipFill>
          <a:blip r:embed="rId3"/>
          <a:srcRect/>
          <a:stretch>
            <a:fillRect/>
          </a:stretch>
        </p:blipFill>
        <p:spPr bwMode="auto">
          <a:xfrm>
            <a:off x="0" y="2362200"/>
            <a:ext cx="12192000" cy="44767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219604" y="228600"/>
            <a:ext cx="10972396" cy="1143000"/>
          </a:xfrm>
        </p:spPr>
        <p:txBody>
          <a:bodyPr/>
          <a:lstStyle/>
          <a:p>
            <a:pPr algn="r"/>
            <a:r>
              <a:rPr lang="fa-IR" smtClean="0">
                <a:ea typeface="ＭＳ Ｐゴシック" pitchFamily="34" charset="-128"/>
              </a:rPr>
              <a:t>چارچوب زنجیره ارزش:</a:t>
            </a:r>
            <a:endParaRPr lang="en-US" smtClean="0">
              <a:ea typeface="ＭＳ Ｐゴシック" pitchFamily="34" charset="-128"/>
            </a:endParaRPr>
          </a:p>
        </p:txBody>
      </p:sp>
      <p:pic>
        <p:nvPicPr>
          <p:cNvPr id="19459" name="Picture 2" descr="C:\Users\IT\Desktop\Capture.JPG"/>
          <p:cNvPicPr>
            <a:picLocks noChangeAspect="1" noChangeArrowheads="1"/>
          </p:cNvPicPr>
          <p:nvPr/>
        </p:nvPicPr>
        <p:blipFill>
          <a:blip r:embed="rId2"/>
          <a:srcRect/>
          <a:stretch>
            <a:fillRect/>
          </a:stretch>
        </p:blipFill>
        <p:spPr bwMode="auto">
          <a:xfrm>
            <a:off x="0" y="1266826"/>
            <a:ext cx="12192000" cy="551497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5276</TotalTime>
  <Words>2120</Words>
  <Application>Microsoft Office PowerPoint</Application>
  <PresentationFormat>Custom</PresentationFormat>
  <Paragraphs>389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تحلیل نباتات:</vt:lpstr>
      <vt:lpstr>Slide 6</vt:lpstr>
      <vt:lpstr>Slide 7</vt:lpstr>
      <vt:lpstr>خلاصه مالداری: سکتورمالداری نقش کلیدی درزنده گی دهاقین وبه طورخاص درزنده گی کوچی ها ایفا میکند</vt:lpstr>
      <vt:lpstr>چارچوب زنجیره ارزش:</vt:lpstr>
      <vt:lpstr>محدودیت های سکتورزراعت</vt:lpstr>
      <vt:lpstr>اصلاحات ساختاری لازم:</vt:lpstr>
      <vt:lpstr>مراکز/انستیتوت های پیشنهادی </vt:lpstr>
      <vt:lpstr>ادامه پیشنهادات: </vt:lpstr>
      <vt:lpstr>پلان تطبیقی: اقدامات فوری</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isa Mayar</dc:creator>
  <cp:lastModifiedBy>it</cp:lastModifiedBy>
  <cp:revision>308</cp:revision>
  <cp:lastPrinted>2018-07-15T04:55:45Z</cp:lastPrinted>
  <dcterms:created xsi:type="dcterms:W3CDTF">2018-06-23T05:28:04Z</dcterms:created>
  <dcterms:modified xsi:type="dcterms:W3CDTF">2018-11-21T07:49:08Z</dcterms:modified>
</cp:coreProperties>
</file>