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9">
  <p:sldMasterIdLst>
    <p:sldMasterId id="2147483756" r:id="rId1"/>
  </p:sldMasterIdLst>
  <p:notesMasterIdLst>
    <p:notesMasterId r:id="rId9"/>
  </p:notesMasterIdLst>
  <p:handoutMasterIdLst>
    <p:handoutMasterId r:id="rId10"/>
  </p:handoutMasterIdLst>
  <p:sldIdLst>
    <p:sldId id="336" r:id="rId2"/>
    <p:sldId id="337" r:id="rId3"/>
    <p:sldId id="338" r:id="rId4"/>
    <p:sldId id="339" r:id="rId5"/>
    <p:sldId id="340" r:id="rId6"/>
    <p:sldId id="341" r:id="rId7"/>
    <p:sldId id="342" r:id="rId8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BC32"/>
    <a:srgbClr val="72AF2F"/>
    <a:srgbClr val="D6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>
      <p:cViewPr varScale="1">
        <p:scale>
          <a:sx n="75" d="100"/>
          <a:sy n="75" d="100"/>
        </p:scale>
        <p:origin x="-414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0A5749A3-820D-4246-AF47-D668BD465F3A}" type="datetimeFigureOut">
              <a:rPr lang="en-US" smtClean="0"/>
              <a:pPr/>
              <a:t>05-Jan-20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8B85DD7D-2B9F-44AC-A18C-F6C31E764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28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AEE5E-A60B-4331-AA26-7F37BC9246CD}" type="datetimeFigureOut">
              <a:rPr lang="en-US" smtClean="0"/>
              <a:pPr/>
              <a:t>05-Jan-20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B7BD6F-9D4F-4415-AD7B-66245D55F2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49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CE0-9402-4619-A0EC-08F8F52F93F4}" type="datetime1">
              <a:rPr lang="en-US" smtClean="0"/>
              <a:pPr/>
              <a:t>05-Jan-20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942B-F695-41F3-82F1-35F51DE5EEB5}" type="datetime1">
              <a:rPr lang="en-US" smtClean="0"/>
              <a:pPr/>
              <a:t>05-Jan-20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EC96-0A0A-474D-A5EB-B363B691E423}" type="datetime1">
              <a:rPr lang="en-US" smtClean="0"/>
              <a:pPr/>
              <a:t>05-Jan-20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0F2C-33CE-47C8-AA72-1C03457A9B20}" type="datetime1">
              <a:rPr lang="en-US" smtClean="0"/>
              <a:pPr/>
              <a:t>05-Jan-20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686E-D472-46E9-95D1-19C723739AD2}" type="datetime1">
              <a:rPr lang="en-US" smtClean="0"/>
              <a:pPr/>
              <a:t>05-Jan-20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77F8-87F3-41FC-AD27-854DC2060219}" type="datetime1">
              <a:rPr lang="en-US" smtClean="0"/>
              <a:pPr/>
              <a:t>05-Jan-20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C5A8B-5F0A-4453-807D-7E5BCEF72786}" type="datetime1">
              <a:rPr lang="en-US" smtClean="0"/>
              <a:pPr/>
              <a:t>05-Jan-20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89217-9767-4D98-BF7F-8181578EE411}" type="datetime1">
              <a:rPr lang="en-US" smtClean="0"/>
              <a:pPr/>
              <a:t>05-Jan-20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033C-D26A-4E4E-8F21-AB16DA6757E7}" type="datetime1">
              <a:rPr lang="en-US" smtClean="0"/>
              <a:pPr/>
              <a:t>05-Jan-20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1BA4C-CABE-445C-84FF-1C5C32FEB9D3}" type="datetime1">
              <a:rPr lang="en-US" smtClean="0"/>
              <a:pPr/>
              <a:t>05-Jan-20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3F83-B166-4756-905D-AAED09175742}" type="datetime1">
              <a:rPr lang="en-US" smtClean="0"/>
              <a:pPr/>
              <a:t>05-Jan-20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6EAEF-1CFE-41E3-A785-A6E08564DC47}" type="datetime1">
              <a:rPr lang="en-US" smtClean="0"/>
              <a:pPr/>
              <a:t>05-Jan-20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" name="Picture 2" descr="C:\Users\Dell\Desktop\Picture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12192000" cy="68757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1" y="148192"/>
            <a:ext cx="1219200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2000" b="1" dirty="0"/>
              <a:t>طرح پلان پیشبینی اداره انکشاف کوپراتیف های زراعتی از بابت سال مالی 1397 به تفکیک ولایات  :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895600" y="507317"/>
            <a:ext cx="9144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+mj-cs"/>
              </a:rPr>
              <a:t>الف : دربخش ثبت و راجستر کوپراتیف های زراعتی : </a:t>
            </a:r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254755"/>
              </p:ext>
            </p:extLst>
          </p:nvPr>
        </p:nvGraphicFramePr>
        <p:xfrm>
          <a:off x="152406" y="948482"/>
          <a:ext cx="11887194" cy="585739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68369"/>
                <a:gridCol w="1193403"/>
                <a:gridCol w="375931"/>
                <a:gridCol w="363259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  <a:gridCol w="281948"/>
              </a:tblGrid>
              <a:tr h="624480"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شماره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شاخص ها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واحد مقياس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پلان سال  1397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4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2000" dirty="0" smtClean="0">
                          <a:solidFill>
                            <a:schemeClr val="tx1"/>
                          </a:solidFill>
                          <a:effectLst/>
                        </a:rPr>
                        <a:t>ولايات 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61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کابل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پروان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کاپیسا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ميدان وردک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لوگر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ننگرهار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لغمان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کنرها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غزنی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کندهار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هلمند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ارزگان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هرات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فراه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نیمروز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بادغیس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غور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بغلان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کندز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تخار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بدخشان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سمنگان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بلخ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جوزجان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سرپل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فاریاب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بامیان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پکتیا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خوست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پکتیکا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پنجشیر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نورستان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دایکندی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effectLst/>
                        </a:rPr>
                        <a:t>زابل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9609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تاسيس و ثبت كوپراتيف هاي جديد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</a:rPr>
                        <a:t>باب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defTabSz="914400" rtl="1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09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تعداد اعضا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نفر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1600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100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100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100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100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100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100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100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100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</a:rPr>
                        <a:t>100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100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100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235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سرمايه سهم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میلون</a:t>
                      </a:r>
                      <a:r>
                        <a:rPr lang="fa-IR" sz="12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افغانی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0.5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0.5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0.5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>
                          <a:effectLst/>
                        </a:rPr>
                        <a:t>0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0.5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>
                          <a:effectLst/>
                        </a:rPr>
                        <a:t>1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0.5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0.5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0.5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>
                          <a:effectLst/>
                        </a:rPr>
                        <a:t>0.5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0.5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0.5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23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ساحه زمينداري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جريب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4800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300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300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300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300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300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300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300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300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300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300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300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150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906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" name="Picture 2" descr="C:\Users\Dell\Desktop\Picture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13446"/>
            <a:ext cx="12192000" cy="68445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0" y="31375"/>
            <a:ext cx="1219200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2000" b="1" dirty="0"/>
              <a:t>طرح پلان پیشبینی اداره انکشاف کوپراتیف های زراعتی از بابت سال مالی 1397 به تفکیک ولایات  :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895600" y="425918"/>
            <a:ext cx="9144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+mj-cs"/>
              </a:rPr>
              <a:t>الف : دربخش ثبت و راجستر کوپراتیف های زراعتی : </a:t>
            </a:r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718464"/>
              </p:ext>
            </p:extLst>
          </p:nvPr>
        </p:nvGraphicFramePr>
        <p:xfrm>
          <a:off x="152405" y="886878"/>
          <a:ext cx="11914090" cy="625556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69202"/>
                <a:gridCol w="1185199"/>
                <a:gridCol w="387684"/>
                <a:gridCol w="364081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  <a:gridCol w="282586"/>
              </a:tblGrid>
              <a:tr h="606697"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شماره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شاخص ها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واحد مقياس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پلان سال  1397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4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2000" dirty="0" smtClean="0">
                          <a:solidFill>
                            <a:schemeClr val="tx1"/>
                          </a:solidFill>
                          <a:effectLst/>
                        </a:rPr>
                        <a:t>ولايات 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232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کابل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پروان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کاپیسا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ميدان وردک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لوگر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ننگرهار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لغمان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کنرها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غزنی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کندهار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هلمند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ارزگان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هرات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فراه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نیمروز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بادغیس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غور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بغلان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کندز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تخار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بدخشان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سمنگان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بلخ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جوزجان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سرپل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فاریاب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بامیان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پکتیا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خوست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پکتیکا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پنجشیر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نورستان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دایکندی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effectLst/>
                        </a:rPr>
                        <a:t>زابل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4619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2  Nazanin" panose="00000400000000000000" pitchFamily="2" charset="-78"/>
                        </a:rPr>
                        <a:t>تدوير كورسها براي كارمندان از طريق انستيتوت تربیوی</a:t>
                      </a:r>
                      <a:endParaRPr lang="en-US" sz="1600" dirty="0">
                        <a:cs typeface="2  Nazanin" panose="00000400000000000000" pitchFamily="2" charset="-78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كورس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25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مشمولين كورسها</a:t>
                      </a:r>
                      <a:endParaRPr lang="en-US" sz="1600" dirty="0"/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نفر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901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تدوير كورسها هيات مديره و نظار از طريق اانستیتوت تربیوی </a:t>
                      </a:r>
                      <a:endParaRPr lang="en-US" sz="1600" dirty="0"/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كورس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60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8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مشمولين كورسهاي هيات مديره و نظار 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نفر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300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300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78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" name="Picture 2" descr="C:\Users\Dell\Desktop\Picture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13446"/>
            <a:ext cx="12192000" cy="68445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0" y="31375"/>
            <a:ext cx="1219200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2000" b="1" dirty="0"/>
              <a:t>طرح پلان پیشبینی اداره انکشاف کوپراتیف های زراعتی از بابت سال مالی 1397 به تفکیک ولایات  :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895600" y="507317"/>
            <a:ext cx="9144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+mj-cs"/>
              </a:rPr>
              <a:t>الف : دربخش ثبت و راجستر کوپراتیف های زراعتی : </a:t>
            </a:r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993747"/>
              </p:ext>
            </p:extLst>
          </p:nvPr>
        </p:nvGraphicFramePr>
        <p:xfrm>
          <a:off x="152399" y="948482"/>
          <a:ext cx="11887201" cy="554063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67305"/>
                <a:gridCol w="1213403"/>
                <a:gridCol w="385692"/>
                <a:gridCol w="362211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</a:tblGrid>
              <a:tr h="624480"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 dirty="0">
                          <a:solidFill>
                            <a:schemeClr val="tx1"/>
                          </a:solidFill>
                          <a:effectLst/>
                        </a:rPr>
                        <a:t>شماره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 dirty="0">
                          <a:solidFill>
                            <a:schemeClr val="tx1"/>
                          </a:solidFill>
                          <a:effectLst/>
                        </a:rPr>
                        <a:t>شاخص ها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 dirty="0" smtClean="0">
                          <a:solidFill>
                            <a:schemeClr val="tx1"/>
                          </a:solidFill>
                          <a:effectLst/>
                        </a:rPr>
                        <a:t>واحد مقياس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 dirty="0">
                          <a:solidFill>
                            <a:schemeClr val="tx1"/>
                          </a:solidFill>
                          <a:effectLst/>
                        </a:rPr>
                        <a:t>پلان سال  1397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4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dirty="0" smtClean="0">
                          <a:solidFill>
                            <a:schemeClr val="tx1"/>
                          </a:solidFill>
                          <a:effectLst/>
                        </a:rPr>
                        <a:t>ولايات 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61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کابل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پروان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کاپیسا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ميدان وردک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لوگر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ننگرهار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لغمان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کنرها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غزنی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کندهار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هلمند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ارزگان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هرات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فراه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نیمروز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بادغیس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غور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بغلان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کندز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تخار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بدخشان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سمنگان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بلخ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جوزجان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سرپل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فاریاب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بامیان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پکتیا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خوست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پکتیکا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پنجشیر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نورستان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</a:rPr>
                        <a:t>دایکندی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 dirty="0">
                          <a:effectLst/>
                        </a:rPr>
                        <a:t>زابل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325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تدوير كورسها هيات مديره و نظار از طريق مديريت هاي ولايتي </a:t>
                      </a:r>
                      <a:endParaRPr lang="en-US" sz="1200" dirty="0"/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كورس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مشمولين كورسهاي هيات مديره و نظار </a:t>
                      </a:r>
                      <a:endParaRPr lang="en-US" sz="1200" dirty="0"/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نفر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14728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2032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1256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936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624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816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1368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768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1072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235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تدوير وركشاپ مديران ولايتي </a:t>
                      </a:r>
                      <a:endParaRPr lang="en-US" sz="1200" dirty="0"/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وركشاپ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23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مشمولين وركشاپ مديران ولايتي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نفر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08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 descr="C:\Users\Dell\Desktop\Picture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13446"/>
            <a:ext cx="12192000" cy="68445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0" y="31375"/>
            <a:ext cx="1219200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2000" b="1" dirty="0"/>
              <a:t>طرح پلان پیشبینی اداره انکشاف کوپراتیف های زراعتی از بابت سال مالی 1397 به تفکیک ولایات  :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95600" y="507317"/>
            <a:ext cx="9144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+mj-cs"/>
              </a:rPr>
              <a:t>الف : دربخش ثبت و راجستر کوپراتیف های زراعتی : </a:t>
            </a:r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295493"/>
              </p:ext>
            </p:extLst>
          </p:nvPr>
        </p:nvGraphicFramePr>
        <p:xfrm>
          <a:off x="152399" y="948482"/>
          <a:ext cx="11887201" cy="563207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67305"/>
                <a:gridCol w="1213403"/>
                <a:gridCol w="385692"/>
                <a:gridCol w="362211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</a:tblGrid>
              <a:tr h="624480"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شماره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شاخص ها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واحد مقياس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پلان سال  1397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4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2000" dirty="0" smtClean="0">
                          <a:solidFill>
                            <a:schemeClr val="tx1"/>
                          </a:solidFill>
                          <a:effectLst/>
                        </a:rPr>
                        <a:t>ولايات 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61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کابل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پروان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کاپیسا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ميدان وردک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لوگر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ننگرهار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لغمان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کنرها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غزنی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کندهار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هلمند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ارزگان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هرات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فراه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نیمروز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بادغیس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غور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بغلان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کندز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تخار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بدخشان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سمنگان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بلخ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جوزجان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سرپل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فاریاب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بامیان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پکتیا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خوست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پکتیکا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پنجشیر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نورستان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دایکندی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effectLst/>
                        </a:rPr>
                        <a:t>زابل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325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تدوير مجالس تربيوي براي اعضاي كوپراتيف ها </a:t>
                      </a:r>
                      <a:endParaRPr lang="en-US" sz="1400" dirty="0"/>
                    </a:p>
                  </a:txBody>
                  <a:tcPr marL="53740" marR="537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مجلس</a:t>
                      </a:r>
                      <a:endParaRPr lang="en-US" sz="1600" dirty="0"/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265</a:t>
                      </a:r>
                      <a:endParaRPr lang="en-US" sz="1600" dirty="0"/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تعداد اشتراك كننده گان مجالس تربيوي اعضاي كوپراتيف ها </a:t>
                      </a:r>
                      <a:endParaRPr lang="en-US" sz="1400" dirty="0"/>
                    </a:p>
                  </a:txBody>
                  <a:tcPr marL="53740" marR="537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نفر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5300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235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تدویرمجالس تربیوی با غیر اعضا</a:t>
                      </a:r>
                      <a:endParaRPr lang="en-US" sz="1400" dirty="0"/>
                    </a:p>
                  </a:txBody>
                  <a:tcPr marL="53740" marR="537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مجلس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23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تعداد اشتراك كننده گان مجالس غیر اعضا </a:t>
                      </a:r>
                      <a:endParaRPr lang="en-US" sz="1400" dirty="0"/>
                    </a:p>
                  </a:txBody>
                  <a:tcPr marL="53740" marR="537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نفر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1250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27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 descr="C:\Users\Dell\Desktop\Picture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13446"/>
            <a:ext cx="12192000" cy="68445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0" y="31375"/>
            <a:ext cx="1219200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2000" b="1" dirty="0"/>
              <a:t>طرح پلان پیشبینی اداره انکشاف کوپراتیف های زراعتی از بابت سال مالی 1397 به تفکیک ولایات  :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895600" y="507317"/>
            <a:ext cx="9144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+mj-cs"/>
              </a:rPr>
              <a:t>الف : دربخش ثبت و راجستر کوپراتیف های زراعتی : </a:t>
            </a:r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675013"/>
              </p:ext>
            </p:extLst>
          </p:nvPr>
        </p:nvGraphicFramePr>
        <p:xfrm>
          <a:off x="152399" y="948482"/>
          <a:ext cx="11887201" cy="569615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67305"/>
                <a:gridCol w="1213403"/>
                <a:gridCol w="385692"/>
                <a:gridCol w="362211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</a:tblGrid>
              <a:tr h="624480"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شماره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شاخص ها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واحد مقياس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پلان سال  1397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4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2000" dirty="0" smtClean="0">
                          <a:solidFill>
                            <a:schemeClr val="tx1"/>
                          </a:solidFill>
                          <a:effectLst/>
                        </a:rPr>
                        <a:t>ولايات 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61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کابل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پروان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کاپیسا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ميدان وردک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لوگر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ننگرهار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لغمان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کنرها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غزنی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کندهار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هلمند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ارزگان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هرات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فراه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نیمروز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بادغیس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غور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بغلان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کندز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تخار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بدخشان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سمنگان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بلخ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جوزجان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سرپل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فاریاب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بامیان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پکتیا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خوست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پکتیکا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پنجشیر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نورستان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دایکندی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effectLst/>
                        </a:rPr>
                        <a:t>زابل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325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نشر مضامین کوپراتیفی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مضمون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انجام مصاحبه </a:t>
                      </a:r>
                      <a:r>
                        <a:rPr lang="prs-AF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                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مصاحبه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235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ارزيابي بيلانس كوپراتيف هاي زراعتي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بيلانس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23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نظارت از كوپراتيف هاي زراعتي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باب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36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2" descr="C:\Users\Dell\Desktop\Picture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13446"/>
            <a:ext cx="12192000" cy="68445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0" y="31375"/>
            <a:ext cx="1219200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2000" b="1" dirty="0"/>
              <a:t>طرح پلان پیشبینی اداره انکشاف کوپراتیف های زراعتی از بابت سال مالی 1397 به تفکیک ولایات  :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895600" y="507317"/>
            <a:ext cx="9144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+mj-cs"/>
              </a:rPr>
              <a:t>الف : دربخش ثبت و راجستر کوپراتیف های زراعتی : </a:t>
            </a:r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fa-IR" dirty="0"/>
          </a:p>
          <a:p>
            <a:pPr algn="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256312"/>
              </p:ext>
            </p:extLst>
          </p:nvPr>
        </p:nvGraphicFramePr>
        <p:xfrm>
          <a:off x="42612" y="914400"/>
          <a:ext cx="11996988" cy="580707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65760"/>
                <a:gridCol w="1425388"/>
                <a:gridCol w="285039"/>
                <a:gridCol w="362211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</a:tblGrid>
              <a:tr h="650224"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شماره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شاخص ها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واحد مقياس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پلان سال  1397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4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2000" dirty="0" smtClean="0">
                          <a:solidFill>
                            <a:schemeClr val="tx1"/>
                          </a:solidFill>
                          <a:effectLst/>
                        </a:rPr>
                        <a:t>ولايات 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038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کابل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پروان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کاپیسا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ميدان وردک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لوگر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ننگرهار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لغمان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کنرها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غزنی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کندهار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هلمند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ارزگان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هرات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فراه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نیمروز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بادغیس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غور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بغلان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کندز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تخار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بدخشان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سمنگان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بلخ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جوزجان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سرپل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فاریاب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بامیان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پکتیا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خوست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پکتیکا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پنجشیر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نورستان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دایکندی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effectLst/>
                        </a:rPr>
                        <a:t>زابل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8409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تهیه </a:t>
                      </a:r>
                      <a:r>
                        <a:rPr lang="ps-AF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و توزیع </a:t>
                      </a:r>
                      <a:r>
                        <a:rPr lang="fa-IR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دفاتر حسابي  كوپراتيف ها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سيت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341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عرضه و فروش محصولات مازاد اعضاي كوپراتيف ها مجموعاً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هزار تن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5.3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7.8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3.8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1.6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5.3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5.3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3.5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5209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عرضه وفروش محصولات مازاد کوپراتیف</a:t>
                      </a:r>
                      <a:r>
                        <a:rPr lang="ps-AF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ها</a:t>
                      </a:r>
                      <a:r>
                        <a:rPr lang="fa-I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در بازارهای داخلی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هزار تن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3.6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1.1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2.6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0.6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0.6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3.5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0.1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0.6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340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24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عرضه وفروش محصولات مازاد کوپراتیف</a:t>
                      </a:r>
                      <a:r>
                        <a:rPr lang="ps-AF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ها </a:t>
                      </a:r>
                      <a:r>
                        <a:rPr lang="fa-IR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دربازارهای خارجی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هزار تن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2.2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2.7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1.2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1.5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1.2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2.2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01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" name="Picture 2" descr="C:\Users\Dell\Desktop\Picture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13446"/>
            <a:ext cx="12192000" cy="68445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0" y="31375"/>
            <a:ext cx="1219200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2000" b="1" dirty="0"/>
              <a:t>طرح پلان پیشبینی اداره انکشاف کوپراتیف های زراعتی از بابت سال مالی 1397 به تفکیک ولایات  :</a:t>
            </a:r>
            <a:endParaRPr lang="en-US" sz="20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677130"/>
              </p:ext>
            </p:extLst>
          </p:nvPr>
        </p:nvGraphicFramePr>
        <p:xfrm>
          <a:off x="49058" y="449414"/>
          <a:ext cx="12023921" cy="631432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57200"/>
                <a:gridCol w="1280160"/>
                <a:gridCol w="365760"/>
                <a:gridCol w="362211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  <a:gridCol w="281135"/>
              </a:tblGrid>
              <a:tr h="611033"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شماره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شاخص ها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واحد مقياس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پلان سال  1397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4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2000" dirty="0" smtClean="0">
                          <a:solidFill>
                            <a:schemeClr val="tx1"/>
                          </a:solidFill>
                          <a:effectLst/>
                        </a:rPr>
                        <a:t>ولايات 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312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کابل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پروان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کاپیسا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ميدان وردک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لوگر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ننگرهار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لغمان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کنرها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غزنی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کندهار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هلمند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ارزگان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هرات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فراه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نیمروز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بادغیس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غور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بغلان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کندز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تخار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بدخشان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سمنگان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بلخ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جوزجان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سرپل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فاریاب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بامیان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پکتیا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خوست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پکتیکا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پنجشیر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نورستان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دایکندی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>
                          <a:effectLst/>
                        </a:rPr>
                        <a:t>زابل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عرضه و فروش پوست قره قل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ps-AF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هزار جلد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--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تهيه و توزيع قروض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ps-AF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ملیون افغانی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24.95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1.05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1.2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1.4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1.1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1.4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0.5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9898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27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تهيه و خريداري وسايط ترانسپورتي ازقبيل موتر و موترسايكل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عراده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68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اعمار ساختمان ها یعنی تعمیر مدیریت های ولایتی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باب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4045" algn="l"/>
                        </a:tabLst>
                      </a:pP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40" marR="537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اعمار تعمیر انستیتیوت تربیوی در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باب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47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پرزنتیشن فعالیت های ۹ ماهه ۱۳۹۶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پرزنتیشن فعالیت های ۹ ماهه ۱۳۹۶</Template>
  <TotalTime>427</TotalTime>
  <Words>1526</Words>
  <Application>Microsoft Office PowerPoint</Application>
  <PresentationFormat>Custom</PresentationFormat>
  <Paragraphs>1517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پرزنتیشن فعالیت های ۹ ماهه ۱۳۹۶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Moorche 30 DVDs</dc:creator>
  <cp:lastModifiedBy>mojadidi</cp:lastModifiedBy>
  <cp:revision>94</cp:revision>
  <dcterms:created xsi:type="dcterms:W3CDTF">2017-09-27T04:51:36Z</dcterms:created>
  <dcterms:modified xsi:type="dcterms:W3CDTF">2020-01-05T07:00:14Z</dcterms:modified>
</cp:coreProperties>
</file>